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4"/>
  </p:sldMasterIdLst>
  <p:notesMasterIdLst>
    <p:notesMasterId r:id="rId9"/>
  </p:notesMasterIdLst>
  <p:sldIdLst>
    <p:sldId id="256" r:id="rId5"/>
    <p:sldId id="259" r:id="rId6"/>
    <p:sldId id="257" r:id="rId7"/>
    <p:sldId id="298" r:id="rId8"/>
  </p:sldIdLst>
  <p:sldSz cx="9144000" cy="5143500" type="screen16x9"/>
  <p:notesSz cx="6858000" cy="9144000"/>
  <p:embeddedFontLst>
    <p:embeddedFont>
      <p:font typeface="Josefin Slab SemiBold" pitchFamily="2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Raleway" pitchFamily="2" charset="0"/>
      <p:regular r:id="rId18"/>
      <p:bold r:id="rId19"/>
      <p:italic r:id="rId20"/>
      <p:boldItalic r:id="rId21"/>
    </p:embeddedFont>
    <p:embeddedFont>
      <p:font typeface="Source Sans Pro" panose="020B0503030403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E4B4D8-C764-4393-A489-6FDD638C725B}" v="99" dt="2022-03-16T07:01:50.470"/>
  </p1510:revLst>
</p1510:revInfo>
</file>

<file path=ppt/tableStyles.xml><?xml version="1.0" encoding="utf-8"?>
<a:tblStyleLst xmlns:a="http://schemas.openxmlformats.org/drawingml/2006/main" def="{38D7B6E6-15A6-4906-A32E-2F3865100162}">
  <a:tblStyle styleId="{38D7B6E6-15A6-4906-A32E-2F38651001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17" autoAdjust="0"/>
  </p:normalViewPr>
  <p:slideViewPr>
    <p:cSldViewPr snapToGrid="0">
      <p:cViewPr varScale="1">
        <p:scale>
          <a:sx n="79" d="100"/>
          <a:sy n="79" d="100"/>
        </p:scale>
        <p:origin x="9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jpeg>
</file>

<file path=ppt/media/image11.jpeg>
</file>

<file path=ppt/media/image12.png>
</file>

<file path=ppt/media/image2.pn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e38dc7bb6a_1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e38dc7bb6a_1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1886a29ab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e1886a29ab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174340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19709" y="2145759"/>
            <a:ext cx="289868" cy="852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2758638" y="4173929"/>
            <a:ext cx="3178775" cy="143925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rot="10800000" flipH="1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10800000" flipH="1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rot="10800000" flipH="1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lvl="1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2pPr>
            <a:lvl3pPr lvl="2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3pPr>
            <a:lvl4pPr lvl="3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4pPr>
            <a:lvl5pPr lvl="4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5pPr>
            <a:lvl6pPr lvl="5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6pPr>
            <a:lvl7pPr lvl="6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7pPr>
            <a:lvl8pPr lvl="7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8pPr>
            <a:lvl9pPr lvl="8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" name="Google Shape;109;p4"/>
          <p:cNvGrpSpPr/>
          <p:nvPr/>
        </p:nvGrpSpPr>
        <p:grpSpPr>
          <a:xfrm>
            <a:off x="7754575" y="3807546"/>
            <a:ext cx="1138350" cy="1418750"/>
            <a:chOff x="1287525" y="3801250"/>
            <a:chExt cx="1138350" cy="1418750"/>
          </a:xfrm>
        </p:grpSpPr>
        <p:sp>
          <p:nvSpPr>
            <p:cNvPr id="110" name="Google Shape;110;p4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4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113" name="Google Shape;113;p4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114" name="Google Shape;114;p4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116;p4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117" name="Google Shape;117;p4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" name="Google Shape;119;p4"/>
          <p:cNvGrpSpPr/>
          <p:nvPr/>
        </p:nvGrpSpPr>
        <p:grpSpPr>
          <a:xfrm>
            <a:off x="8076400" y="4159825"/>
            <a:ext cx="929375" cy="1057800"/>
            <a:chOff x="8076400" y="4159825"/>
            <a:chExt cx="929375" cy="1057800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4"/>
          <p:cNvGrpSpPr/>
          <p:nvPr/>
        </p:nvGrpSpPr>
        <p:grpSpPr>
          <a:xfrm>
            <a:off x="-784112" y="3808068"/>
            <a:ext cx="1138350" cy="1418750"/>
            <a:chOff x="-784112" y="3818928"/>
            <a:chExt cx="1138350" cy="1418750"/>
          </a:xfrm>
        </p:grpSpPr>
        <p:sp>
          <p:nvSpPr>
            <p:cNvPr id="123" name="Google Shape;123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-571562" y="4051528"/>
            <a:ext cx="1138350" cy="1418750"/>
            <a:chOff x="-784112" y="3818928"/>
            <a:chExt cx="1138350" cy="1418750"/>
          </a:xfrm>
        </p:grpSpPr>
        <p:sp>
          <p:nvSpPr>
            <p:cNvPr id="126" name="Google Shape;126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9"/>
          <p:cNvGrpSpPr/>
          <p:nvPr/>
        </p:nvGrpSpPr>
        <p:grpSpPr>
          <a:xfrm rot="-5400000" flipH="1">
            <a:off x="8142388" y="3383598"/>
            <a:ext cx="1138350" cy="1418750"/>
            <a:chOff x="-784112" y="3818928"/>
            <a:chExt cx="1138350" cy="1418750"/>
          </a:xfrm>
        </p:grpSpPr>
        <p:sp>
          <p:nvSpPr>
            <p:cNvPr id="239" name="Google Shape;239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9"/>
          <p:cNvGrpSpPr/>
          <p:nvPr/>
        </p:nvGrpSpPr>
        <p:grpSpPr>
          <a:xfrm rot="-5400000" flipH="1">
            <a:off x="8374988" y="3596148"/>
            <a:ext cx="1138350" cy="1418750"/>
            <a:chOff x="-784112" y="3818928"/>
            <a:chExt cx="1138350" cy="1418750"/>
          </a:xfrm>
        </p:grpSpPr>
        <p:sp>
          <p:nvSpPr>
            <p:cNvPr id="242" name="Google Shape;242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-272766" y="74745"/>
            <a:ext cx="2014791" cy="473128"/>
            <a:chOff x="-35118" y="4342063"/>
            <a:chExt cx="2014791" cy="473128"/>
          </a:xfrm>
        </p:grpSpPr>
        <p:sp>
          <p:nvSpPr>
            <p:cNvPr id="245" name="Google Shape;245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7413751" y="76596"/>
            <a:ext cx="2033837" cy="1117221"/>
            <a:chOff x="7413751" y="76596"/>
            <a:chExt cx="2033837" cy="1117221"/>
          </a:xfrm>
        </p:grpSpPr>
        <p:grpSp>
          <p:nvGrpSpPr>
            <p:cNvPr id="248" name="Google Shape;248;p9"/>
            <p:cNvGrpSpPr/>
            <p:nvPr/>
          </p:nvGrpSpPr>
          <p:grpSpPr>
            <a:xfrm flipH="1">
              <a:off x="7413751" y="76596"/>
              <a:ext cx="2033837" cy="463108"/>
              <a:chOff x="-101291" y="3967072"/>
              <a:chExt cx="2033837" cy="463108"/>
            </a:xfrm>
          </p:grpSpPr>
          <p:sp>
            <p:nvSpPr>
              <p:cNvPr id="249" name="Google Shape;249;p9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1813971" y="396707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251;p9"/>
            <p:cNvGrpSpPr/>
            <p:nvPr/>
          </p:nvGrpSpPr>
          <p:grpSpPr>
            <a:xfrm flipH="1">
              <a:off x="7423284" y="366543"/>
              <a:ext cx="2014791" cy="473124"/>
              <a:chOff x="-35118" y="4159588"/>
              <a:chExt cx="2014791" cy="473124"/>
            </a:xfrm>
          </p:grpSpPr>
          <p:sp>
            <p:nvSpPr>
              <p:cNvPr id="252" name="Google Shape;252;p9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1861099" y="4159588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 flipH="1">
              <a:off x="7423276" y="720689"/>
              <a:ext cx="2014791" cy="473128"/>
              <a:chOff x="-35118" y="4342063"/>
              <a:chExt cx="2014791" cy="473128"/>
            </a:xfrm>
          </p:grpSpPr>
          <p:sp>
            <p:nvSpPr>
              <p:cNvPr id="255" name="Google Shape;255;p9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1861099" y="4342063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" name="Google Shape;257;p9"/>
          <p:cNvGrpSpPr/>
          <p:nvPr/>
        </p:nvGrpSpPr>
        <p:grpSpPr>
          <a:xfrm>
            <a:off x="-370266" y="473288"/>
            <a:ext cx="2014791" cy="473128"/>
            <a:chOff x="-35118" y="4342063"/>
            <a:chExt cx="2014791" cy="473128"/>
          </a:xfrm>
        </p:grpSpPr>
        <p:sp>
          <p:nvSpPr>
            <p:cNvPr id="258" name="Google Shape;258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9"/>
          <p:cNvSpPr txBox="1">
            <a:spLocks noGrp="1"/>
          </p:cNvSpPr>
          <p:nvPr>
            <p:ph type="title"/>
          </p:nvPr>
        </p:nvSpPr>
        <p:spPr>
          <a:xfrm>
            <a:off x="4691075" y="1303150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1" name="Google Shape;261;p9"/>
          <p:cNvSpPr txBox="1">
            <a:spLocks noGrp="1"/>
          </p:cNvSpPr>
          <p:nvPr>
            <p:ph type="subTitle" idx="1"/>
          </p:nvPr>
        </p:nvSpPr>
        <p:spPr>
          <a:xfrm>
            <a:off x="4691175" y="2143100"/>
            <a:ext cx="3663300" cy="16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28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748" name="Google Shape;748;p28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749" name="Google Shape;749;p28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" name="Google Shape;751;p28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752" name="Google Shape;752;p2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4" name="Google Shape;754;p28"/>
          <p:cNvGrpSpPr/>
          <p:nvPr/>
        </p:nvGrpSpPr>
        <p:grpSpPr>
          <a:xfrm>
            <a:off x="-1256133" y="867643"/>
            <a:ext cx="2014791" cy="473128"/>
            <a:chOff x="-35118" y="4342063"/>
            <a:chExt cx="2014791" cy="473128"/>
          </a:xfrm>
        </p:grpSpPr>
        <p:sp>
          <p:nvSpPr>
            <p:cNvPr id="755" name="Google Shape;755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28"/>
          <p:cNvGrpSpPr/>
          <p:nvPr/>
        </p:nvGrpSpPr>
        <p:grpSpPr>
          <a:xfrm>
            <a:off x="-1179939" y="1195668"/>
            <a:ext cx="2014791" cy="473128"/>
            <a:chOff x="-35118" y="4342063"/>
            <a:chExt cx="2014791" cy="473128"/>
          </a:xfrm>
        </p:grpSpPr>
        <p:sp>
          <p:nvSpPr>
            <p:cNvPr id="758" name="Google Shape;758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28"/>
          <p:cNvGrpSpPr/>
          <p:nvPr/>
        </p:nvGrpSpPr>
        <p:grpSpPr>
          <a:xfrm rot="10800000" flipH="1">
            <a:off x="39853" y="-260807"/>
            <a:ext cx="2014791" cy="473128"/>
            <a:chOff x="-35118" y="4342063"/>
            <a:chExt cx="2014791" cy="473128"/>
          </a:xfrm>
        </p:grpSpPr>
        <p:sp>
          <p:nvSpPr>
            <p:cNvPr id="761" name="Google Shape;761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8"/>
          <p:cNvGrpSpPr/>
          <p:nvPr/>
        </p:nvGrpSpPr>
        <p:grpSpPr>
          <a:xfrm rot="10800000">
            <a:off x="7755996" y="4031858"/>
            <a:ext cx="1129225" cy="1439250"/>
            <a:chOff x="5173625" y="-443725"/>
            <a:chExt cx="1129225" cy="1439250"/>
          </a:xfrm>
        </p:grpSpPr>
        <p:sp>
          <p:nvSpPr>
            <p:cNvPr id="764" name="Google Shape;764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767" name="Google Shape;767;p2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8"/>
          <p:cNvGrpSpPr/>
          <p:nvPr/>
        </p:nvGrpSpPr>
        <p:grpSpPr>
          <a:xfrm rot="10800000">
            <a:off x="7953846" y="4266083"/>
            <a:ext cx="1129225" cy="1439250"/>
            <a:chOff x="5173625" y="-443725"/>
            <a:chExt cx="1129225" cy="1439250"/>
          </a:xfrm>
        </p:grpSpPr>
        <p:sp>
          <p:nvSpPr>
            <p:cNvPr id="770" name="Google Shape;770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29"/>
          <p:cNvGrpSpPr/>
          <p:nvPr/>
        </p:nvGrpSpPr>
        <p:grpSpPr>
          <a:xfrm rot="10800000">
            <a:off x="-483504" y="3973396"/>
            <a:ext cx="920275" cy="1078300"/>
            <a:chOff x="4679675" y="-1053325"/>
            <a:chExt cx="920275" cy="1078300"/>
          </a:xfrm>
        </p:grpSpPr>
        <p:sp>
          <p:nvSpPr>
            <p:cNvPr id="774" name="Google Shape;774;p29"/>
            <p:cNvSpPr/>
            <p:nvPr/>
          </p:nvSpPr>
          <p:spPr>
            <a:xfrm>
              <a:off x="4783025" y="-10533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4679675" y="-936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29"/>
          <p:cNvGrpSpPr/>
          <p:nvPr/>
        </p:nvGrpSpPr>
        <p:grpSpPr>
          <a:xfrm rot="10800000">
            <a:off x="-364004" y="3564321"/>
            <a:ext cx="1129225" cy="1439250"/>
            <a:chOff x="5173625" y="-443725"/>
            <a:chExt cx="1129225" cy="1439250"/>
          </a:xfrm>
        </p:grpSpPr>
        <p:sp>
          <p:nvSpPr>
            <p:cNvPr id="777" name="Google Shape;777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29"/>
          <p:cNvGrpSpPr/>
          <p:nvPr/>
        </p:nvGrpSpPr>
        <p:grpSpPr>
          <a:xfrm rot="10800000" flipH="1">
            <a:off x="-351289" y="128490"/>
            <a:ext cx="2014791" cy="473128"/>
            <a:chOff x="-35118" y="4342063"/>
            <a:chExt cx="2014791" cy="473128"/>
          </a:xfrm>
        </p:grpSpPr>
        <p:sp>
          <p:nvSpPr>
            <p:cNvPr id="780" name="Google Shape;780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rot="10800000" flipH="1">
            <a:off x="-407289" y="4585092"/>
            <a:ext cx="2014791" cy="473128"/>
            <a:chOff x="-35118" y="4342063"/>
            <a:chExt cx="2014791" cy="473128"/>
          </a:xfrm>
        </p:grpSpPr>
        <p:sp>
          <p:nvSpPr>
            <p:cNvPr id="783" name="Google Shape;783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29"/>
          <p:cNvGrpSpPr/>
          <p:nvPr/>
        </p:nvGrpSpPr>
        <p:grpSpPr>
          <a:xfrm>
            <a:off x="-407297" y="4545227"/>
            <a:ext cx="2014791" cy="473128"/>
            <a:chOff x="-35118" y="4342063"/>
            <a:chExt cx="2014791" cy="473128"/>
          </a:xfrm>
        </p:grpSpPr>
        <p:sp>
          <p:nvSpPr>
            <p:cNvPr id="786" name="Google Shape;786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29"/>
          <p:cNvGrpSpPr/>
          <p:nvPr/>
        </p:nvGrpSpPr>
        <p:grpSpPr>
          <a:xfrm flipH="1">
            <a:off x="7755996" y="-324096"/>
            <a:ext cx="1129225" cy="1439250"/>
            <a:chOff x="5173625" y="-443725"/>
            <a:chExt cx="1129225" cy="1439250"/>
          </a:xfrm>
        </p:grpSpPr>
        <p:sp>
          <p:nvSpPr>
            <p:cNvPr id="789" name="Google Shape;789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29"/>
          <p:cNvGrpSpPr/>
          <p:nvPr/>
        </p:nvGrpSpPr>
        <p:grpSpPr>
          <a:xfrm>
            <a:off x="7506654" y="-466167"/>
            <a:ext cx="920275" cy="1078300"/>
            <a:chOff x="4679675" y="-443725"/>
            <a:chExt cx="920275" cy="1078300"/>
          </a:xfrm>
        </p:grpSpPr>
        <p:sp>
          <p:nvSpPr>
            <p:cNvPr id="792" name="Google Shape;792;p29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29"/>
          <p:cNvGrpSpPr/>
          <p:nvPr/>
        </p:nvGrpSpPr>
        <p:grpSpPr>
          <a:xfrm flipH="1">
            <a:off x="7953846" y="-558321"/>
            <a:ext cx="1129225" cy="1439250"/>
            <a:chOff x="5173625" y="-443725"/>
            <a:chExt cx="1129225" cy="1439250"/>
          </a:xfrm>
        </p:grpSpPr>
        <p:sp>
          <p:nvSpPr>
            <p:cNvPr id="795" name="Google Shape;795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29"/>
          <p:cNvGrpSpPr/>
          <p:nvPr/>
        </p:nvGrpSpPr>
        <p:grpSpPr>
          <a:xfrm rot="10800000" flipH="1">
            <a:off x="-198889" y="-100110"/>
            <a:ext cx="2014791" cy="473128"/>
            <a:chOff x="-35118" y="4342063"/>
            <a:chExt cx="2014791" cy="473128"/>
          </a:xfrm>
        </p:grpSpPr>
        <p:sp>
          <p:nvSpPr>
            <p:cNvPr id="798" name="Google Shape;798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30"/>
          <p:cNvGrpSpPr/>
          <p:nvPr/>
        </p:nvGrpSpPr>
        <p:grpSpPr>
          <a:xfrm flipH="1">
            <a:off x="-365562" y="4556641"/>
            <a:ext cx="2808779" cy="1148975"/>
            <a:chOff x="6525475" y="148600"/>
            <a:chExt cx="2808779" cy="1148975"/>
          </a:xfrm>
        </p:grpSpPr>
        <p:sp>
          <p:nvSpPr>
            <p:cNvPr id="802" name="Google Shape;802;p30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30"/>
          <p:cNvGrpSpPr/>
          <p:nvPr/>
        </p:nvGrpSpPr>
        <p:grpSpPr>
          <a:xfrm rot="10800000">
            <a:off x="7497756" y="4534879"/>
            <a:ext cx="1368260" cy="1078296"/>
            <a:chOff x="4231725" y="-443721"/>
            <a:chExt cx="1368260" cy="1078296"/>
          </a:xfrm>
        </p:grpSpPr>
        <p:sp>
          <p:nvSpPr>
            <p:cNvPr id="805" name="Google Shape;805;p30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p30"/>
          <p:cNvGrpSpPr/>
          <p:nvPr/>
        </p:nvGrpSpPr>
        <p:grpSpPr>
          <a:xfrm rot="10800000">
            <a:off x="6794891" y="4173929"/>
            <a:ext cx="1129225" cy="1439250"/>
            <a:chOff x="5173625" y="-443725"/>
            <a:chExt cx="1129225" cy="1439250"/>
          </a:xfrm>
        </p:grpSpPr>
        <p:sp>
          <p:nvSpPr>
            <p:cNvPr id="808" name="Google Shape;808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0"/>
          <p:cNvGrpSpPr/>
          <p:nvPr/>
        </p:nvGrpSpPr>
        <p:grpSpPr>
          <a:xfrm rot="10800000" flipH="1">
            <a:off x="3706041" y="4534879"/>
            <a:ext cx="920275" cy="1078300"/>
            <a:chOff x="4679675" y="-443725"/>
            <a:chExt cx="920275" cy="1078300"/>
          </a:xfrm>
        </p:grpSpPr>
        <p:sp>
          <p:nvSpPr>
            <p:cNvPr id="811" name="Google Shape;81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30"/>
          <p:cNvGrpSpPr/>
          <p:nvPr/>
        </p:nvGrpSpPr>
        <p:grpSpPr>
          <a:xfrm rot="10800000" flipH="1">
            <a:off x="4199991" y="4173929"/>
            <a:ext cx="1129225" cy="1439250"/>
            <a:chOff x="5173625" y="-443725"/>
            <a:chExt cx="1129225" cy="1439250"/>
          </a:xfrm>
        </p:grpSpPr>
        <p:sp>
          <p:nvSpPr>
            <p:cNvPr id="814" name="Google Shape;81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10800000">
            <a:off x="1329129" y="3924763"/>
            <a:ext cx="474200" cy="1505350"/>
            <a:chOff x="3995775" y="-443725"/>
            <a:chExt cx="474200" cy="1505350"/>
          </a:xfrm>
        </p:grpSpPr>
        <p:sp>
          <p:nvSpPr>
            <p:cNvPr id="817" name="Google Shape;817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820" name="Google Shape;820;p30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30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823" name="Google Shape;823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826" name="Google Shape;826;p3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0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829" name="Google Shape;829;p30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30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832" name="Google Shape;832;p30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835" name="Google Shape;835;p30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30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838" name="Google Shape;838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841" name="Google Shape;84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0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844" name="Google Shape;84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0"/>
          <p:cNvGrpSpPr/>
          <p:nvPr/>
        </p:nvGrpSpPr>
        <p:grpSpPr>
          <a:xfrm rot="5400000" flipH="1">
            <a:off x="-766398" y="4711608"/>
            <a:ext cx="2014791" cy="719731"/>
            <a:chOff x="-85249" y="4203623"/>
            <a:chExt cx="2014791" cy="719731"/>
          </a:xfrm>
        </p:grpSpPr>
        <p:grpSp>
          <p:nvGrpSpPr>
            <p:cNvPr id="847" name="Google Shape;847;p30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48" name="Google Shape;848;p30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" name="Google Shape;850;p30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51" name="Google Shape;851;p30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" name="Google Shape;853;p30"/>
          <p:cNvGrpSpPr/>
          <p:nvPr/>
        </p:nvGrpSpPr>
        <p:grpSpPr>
          <a:xfrm flipH="1">
            <a:off x="8418670" y="734101"/>
            <a:ext cx="2014791" cy="469195"/>
            <a:chOff x="-35118" y="4163517"/>
            <a:chExt cx="2014791" cy="469195"/>
          </a:xfrm>
        </p:grpSpPr>
        <p:sp>
          <p:nvSpPr>
            <p:cNvPr id="854" name="Google Shape;854;p30"/>
            <p:cNvSpPr/>
            <p:nvPr/>
          </p:nvSpPr>
          <p:spPr>
            <a:xfrm rot="-5400000">
              <a:off x="712889" y="3459167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861099" y="4163517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325" y="1152475"/>
            <a:ext cx="7717500" cy="3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4" r:id="rId5"/>
    <p:sldLayoutId id="2147483675" r:id="rId6"/>
    <p:sldLayoutId id="2147483676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33"/>
          <p:cNvSpPr txBox="1">
            <a:spLocks noGrp="1"/>
          </p:cNvSpPr>
          <p:nvPr>
            <p:ph type="ctrTitle"/>
          </p:nvPr>
        </p:nvSpPr>
        <p:spPr>
          <a:xfrm>
            <a:off x="848088" y="1462775"/>
            <a:ext cx="6110332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EVERGREEN SMART DUSTBIN</a:t>
            </a:r>
            <a:endParaRPr dirty="0"/>
          </a:p>
        </p:txBody>
      </p:sp>
      <p:sp>
        <p:nvSpPr>
          <p:cNvPr id="865" name="Google Shape;865;p33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ETP Group 13 – Jan 2022</a:t>
            </a:r>
          </a:p>
        </p:txBody>
      </p:sp>
      <p:grpSp>
        <p:nvGrpSpPr>
          <p:cNvPr id="866" name="Google Shape;866;p33"/>
          <p:cNvGrpSpPr/>
          <p:nvPr/>
        </p:nvGrpSpPr>
        <p:grpSpPr>
          <a:xfrm>
            <a:off x="-85249" y="4056822"/>
            <a:ext cx="2074949" cy="962378"/>
            <a:chOff x="-85249" y="3960975"/>
            <a:chExt cx="2074949" cy="962378"/>
          </a:xfrm>
        </p:grpSpPr>
        <p:grpSp>
          <p:nvGrpSpPr>
            <p:cNvPr id="867" name="Google Shape;867;p3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868" name="Google Shape;868;p3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" name="Google Shape;870;p3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71" name="Google Shape;871;p3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" name="Google Shape;873;p3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74" name="Google Shape;874;p3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6" name="Google Shape;876;p33"/>
          <p:cNvGrpSpPr/>
          <p:nvPr/>
        </p:nvGrpSpPr>
        <p:grpSpPr>
          <a:xfrm>
            <a:off x="746475" y="-467301"/>
            <a:ext cx="2249325" cy="1657325"/>
            <a:chOff x="746475" y="-443725"/>
            <a:chExt cx="2249325" cy="1657325"/>
          </a:xfrm>
        </p:grpSpPr>
        <p:sp>
          <p:nvSpPr>
            <p:cNvPr id="877" name="Google Shape;877;p33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33"/>
          <p:cNvGrpSpPr/>
          <p:nvPr/>
        </p:nvGrpSpPr>
        <p:grpSpPr>
          <a:xfrm>
            <a:off x="4603700" y="-467301"/>
            <a:ext cx="2240950" cy="1657325"/>
            <a:chOff x="4603700" y="-443725"/>
            <a:chExt cx="2240950" cy="1657325"/>
          </a:xfrm>
        </p:grpSpPr>
        <p:sp>
          <p:nvSpPr>
            <p:cNvPr id="880" name="Google Shape;880;p33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3"/>
          <p:cNvGrpSpPr/>
          <p:nvPr/>
        </p:nvGrpSpPr>
        <p:grpSpPr>
          <a:xfrm rot="-2700000">
            <a:off x="6490736" y="438502"/>
            <a:ext cx="3288742" cy="3288676"/>
            <a:chOff x="7037775" y="2589850"/>
            <a:chExt cx="2493825" cy="2493775"/>
          </a:xfrm>
        </p:grpSpPr>
        <p:grpSp>
          <p:nvGrpSpPr>
            <p:cNvPr id="883" name="Google Shape;883;p33"/>
            <p:cNvGrpSpPr/>
            <p:nvPr/>
          </p:nvGrpSpPr>
          <p:grpSpPr>
            <a:xfrm>
              <a:off x="7037775" y="3117000"/>
              <a:ext cx="1966625" cy="1966625"/>
              <a:chOff x="7037775" y="3117000"/>
              <a:chExt cx="1966625" cy="1966625"/>
            </a:xfrm>
          </p:grpSpPr>
          <p:sp>
            <p:nvSpPr>
              <p:cNvPr id="888" name="Google Shape;888;p33"/>
              <p:cNvSpPr/>
              <p:nvPr/>
            </p:nvSpPr>
            <p:spPr>
              <a:xfrm>
                <a:off x="7989150" y="4074925"/>
                <a:ext cx="59750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003" extrusionOk="0">
                    <a:moveTo>
                      <a:pt x="1273" y="0"/>
                    </a:moveTo>
                    <a:cubicBezTo>
                      <a:pt x="1093" y="0"/>
                      <a:pt x="907" y="51"/>
                      <a:pt x="730" y="164"/>
                    </a:cubicBezTo>
                    <a:cubicBezTo>
                      <a:pt x="0" y="651"/>
                      <a:pt x="213" y="1806"/>
                      <a:pt x="1095" y="1988"/>
                    </a:cubicBezTo>
                    <a:cubicBezTo>
                      <a:pt x="1152" y="1998"/>
                      <a:pt x="1209" y="2003"/>
                      <a:pt x="1266" y="2003"/>
                    </a:cubicBezTo>
                    <a:cubicBezTo>
                      <a:pt x="1721" y="2003"/>
                      <a:pt x="2142" y="1688"/>
                      <a:pt x="2250" y="1228"/>
                    </a:cubicBezTo>
                    <a:cubicBezTo>
                      <a:pt x="2390" y="552"/>
                      <a:pt x="1867" y="0"/>
                      <a:pt x="1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3"/>
              <p:cNvSpPr/>
              <p:nvPr/>
            </p:nvSpPr>
            <p:spPr>
              <a:xfrm>
                <a:off x="7037775" y="3117000"/>
                <a:ext cx="1966625" cy="1966625"/>
              </a:xfrm>
              <a:custGeom>
                <a:avLst/>
                <a:gdLst/>
                <a:ahLst/>
                <a:cxnLst/>
                <a:rect l="l" t="t" r="r" b="b"/>
                <a:pathLst>
                  <a:path w="78665" h="78665" fill="none" extrusionOk="0">
                    <a:moveTo>
                      <a:pt x="64682" y="14013"/>
                    </a:moveTo>
                    <a:cubicBezTo>
                      <a:pt x="78664" y="27995"/>
                      <a:pt x="78664" y="50670"/>
                      <a:pt x="64682" y="64682"/>
                    </a:cubicBezTo>
                    <a:cubicBezTo>
                      <a:pt x="50670" y="78664"/>
                      <a:pt x="27994" y="78664"/>
                      <a:pt x="14012" y="64682"/>
                    </a:cubicBezTo>
                    <a:cubicBezTo>
                      <a:pt x="0" y="50670"/>
                      <a:pt x="0" y="27995"/>
                      <a:pt x="14012" y="14013"/>
                    </a:cubicBezTo>
                    <a:cubicBezTo>
                      <a:pt x="27994" y="0"/>
                      <a:pt x="50670" y="0"/>
                      <a:pt x="64682" y="14013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3"/>
              <p:cNvSpPr/>
              <p:nvPr/>
            </p:nvSpPr>
            <p:spPr>
              <a:xfrm>
                <a:off x="7240650" y="3319900"/>
                <a:ext cx="1560850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62434" h="62433" fill="none" extrusionOk="0">
                    <a:moveTo>
                      <a:pt x="62433" y="31216"/>
                    </a:moveTo>
                    <a:cubicBezTo>
                      <a:pt x="62433" y="48451"/>
                      <a:pt x="48451" y="62433"/>
                      <a:pt x="31217" y="62433"/>
                    </a:cubicBezTo>
                    <a:cubicBezTo>
                      <a:pt x="13983" y="62433"/>
                      <a:pt x="1" y="48451"/>
                      <a:pt x="1" y="31216"/>
                    </a:cubicBezTo>
                    <a:cubicBezTo>
                      <a:pt x="1" y="13982"/>
                      <a:pt x="13983" y="0"/>
                      <a:pt x="31217" y="0"/>
                    </a:cubicBezTo>
                    <a:cubicBezTo>
                      <a:pt x="48451" y="0"/>
                      <a:pt x="62433" y="13982"/>
                      <a:pt x="62433" y="3121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3"/>
              <p:cNvSpPr/>
              <p:nvPr/>
            </p:nvSpPr>
            <p:spPr>
              <a:xfrm>
                <a:off x="7898725" y="4005675"/>
                <a:ext cx="227200" cy="189100"/>
              </a:xfrm>
              <a:custGeom>
                <a:avLst/>
                <a:gdLst/>
                <a:ahLst/>
                <a:cxnLst/>
                <a:rect l="l" t="t" r="r" b="b"/>
                <a:pathLst>
                  <a:path w="9088" h="7564" extrusionOk="0">
                    <a:moveTo>
                      <a:pt x="4888" y="0"/>
                    </a:moveTo>
                    <a:cubicBezTo>
                      <a:pt x="4189" y="0"/>
                      <a:pt x="3468" y="202"/>
                      <a:pt x="2797" y="655"/>
                    </a:cubicBezTo>
                    <a:cubicBezTo>
                      <a:pt x="0" y="2509"/>
                      <a:pt x="851" y="6825"/>
                      <a:pt x="4165" y="7494"/>
                    </a:cubicBezTo>
                    <a:cubicBezTo>
                      <a:pt x="4409" y="7541"/>
                      <a:pt x="4653" y="7564"/>
                      <a:pt x="4893" y="7564"/>
                    </a:cubicBezTo>
                    <a:cubicBezTo>
                      <a:pt x="6653" y="7564"/>
                      <a:pt x="8228" y="6334"/>
                      <a:pt x="8602" y="4515"/>
                    </a:cubicBezTo>
                    <a:cubicBezTo>
                      <a:pt x="9087" y="2021"/>
                      <a:pt x="7098" y="0"/>
                      <a:pt x="4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3"/>
              <p:cNvSpPr/>
              <p:nvPr/>
            </p:nvSpPr>
            <p:spPr>
              <a:xfrm>
                <a:off x="7992200" y="4076575"/>
                <a:ext cx="53200" cy="4975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1990" extrusionOk="0">
                    <a:moveTo>
                      <a:pt x="1031" y="0"/>
                    </a:moveTo>
                    <a:cubicBezTo>
                      <a:pt x="992" y="0"/>
                      <a:pt x="952" y="3"/>
                      <a:pt x="912" y="7"/>
                    </a:cubicBezTo>
                    <a:cubicBezTo>
                      <a:pt x="365" y="98"/>
                      <a:pt x="0" y="585"/>
                      <a:pt x="91" y="1132"/>
                    </a:cubicBezTo>
                    <a:cubicBezTo>
                      <a:pt x="148" y="1639"/>
                      <a:pt x="596" y="1989"/>
                      <a:pt x="1073" y="1989"/>
                    </a:cubicBezTo>
                    <a:cubicBezTo>
                      <a:pt x="1110" y="1989"/>
                      <a:pt x="1148" y="1987"/>
                      <a:pt x="1185" y="1983"/>
                    </a:cubicBezTo>
                    <a:cubicBezTo>
                      <a:pt x="1733" y="1892"/>
                      <a:pt x="2128" y="1405"/>
                      <a:pt x="2037" y="858"/>
                    </a:cubicBezTo>
                    <a:cubicBezTo>
                      <a:pt x="1980" y="351"/>
                      <a:pt x="1532" y="0"/>
                      <a:pt x="10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96" name="Google Shape;896;p33"/>
            <p:cNvCxnSpPr/>
            <p:nvPr/>
          </p:nvCxnSpPr>
          <p:spPr>
            <a:xfrm rot="10800000" flipH="1">
              <a:off x="8619300" y="2589850"/>
              <a:ext cx="912300" cy="912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326938C1-78E5-41B9-87B0-DA35FEA7F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865" y="1062631"/>
            <a:ext cx="2532291" cy="3018237"/>
          </a:xfrm>
          <a:prstGeom prst="rect">
            <a:avLst/>
          </a:prstGeom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65469CA1-D86C-45D4-B6ED-EE247683D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6920" y="117987"/>
            <a:ext cx="617389" cy="12344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6"/>
          <p:cNvSpPr txBox="1">
            <a:spLocks noGrp="1"/>
          </p:cNvSpPr>
          <p:nvPr>
            <p:ph type="title"/>
          </p:nvPr>
        </p:nvSpPr>
        <p:spPr>
          <a:xfrm>
            <a:off x="-443853" y="597396"/>
            <a:ext cx="3663300" cy="617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960" name="Google Shape;960;p36"/>
          <p:cNvSpPr txBox="1">
            <a:spLocks noGrp="1"/>
          </p:cNvSpPr>
          <p:nvPr>
            <p:ph type="subTitle" idx="1"/>
          </p:nvPr>
        </p:nvSpPr>
        <p:spPr>
          <a:xfrm>
            <a:off x="358458" y="2883068"/>
            <a:ext cx="1293971" cy="4116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Tan Yu Ting (19000505)</a:t>
            </a:r>
            <a:endParaRPr sz="1400" dirty="0"/>
          </a:p>
        </p:txBody>
      </p:sp>
      <p:grpSp>
        <p:nvGrpSpPr>
          <p:cNvPr id="961" name="Google Shape;961;p36"/>
          <p:cNvGrpSpPr/>
          <p:nvPr/>
        </p:nvGrpSpPr>
        <p:grpSpPr>
          <a:xfrm>
            <a:off x="264233" y="1697116"/>
            <a:ext cx="254368" cy="798778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961;p36">
            <a:extLst>
              <a:ext uri="{FF2B5EF4-FFF2-40B4-BE49-F238E27FC236}">
                <a16:creationId xmlns:a16="http://schemas.microsoft.com/office/drawing/2014/main" id="{70C3AC00-20B4-46FA-A93D-5A85911CC774}"/>
              </a:ext>
            </a:extLst>
          </p:cNvPr>
          <p:cNvGrpSpPr/>
          <p:nvPr/>
        </p:nvGrpSpPr>
        <p:grpSpPr>
          <a:xfrm>
            <a:off x="1512466" y="1697115"/>
            <a:ext cx="254368" cy="798778"/>
            <a:chOff x="456616" y="2161476"/>
            <a:chExt cx="289868" cy="852000"/>
          </a:xfrm>
        </p:grpSpPr>
        <p:sp>
          <p:nvSpPr>
            <p:cNvPr id="54" name="Google Shape;962;p36">
              <a:extLst>
                <a:ext uri="{FF2B5EF4-FFF2-40B4-BE49-F238E27FC236}">
                  <a16:creationId xmlns:a16="http://schemas.microsoft.com/office/drawing/2014/main" id="{18A8C2A0-280B-48A0-9BD2-B28369B77B7E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63;p36">
              <a:extLst>
                <a:ext uri="{FF2B5EF4-FFF2-40B4-BE49-F238E27FC236}">
                  <a16:creationId xmlns:a16="http://schemas.microsoft.com/office/drawing/2014/main" id="{6E29FF8A-C7CA-444F-A112-CDAF930142EB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64;p36">
              <a:extLst>
                <a:ext uri="{FF2B5EF4-FFF2-40B4-BE49-F238E27FC236}">
                  <a16:creationId xmlns:a16="http://schemas.microsoft.com/office/drawing/2014/main" id="{132C99DD-E6F4-430B-8E69-9CA210C37E72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65;p36">
              <a:extLst>
                <a:ext uri="{FF2B5EF4-FFF2-40B4-BE49-F238E27FC236}">
                  <a16:creationId xmlns:a16="http://schemas.microsoft.com/office/drawing/2014/main" id="{0CCF89E4-C041-4994-9B47-F7D92196CA65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66;p36">
              <a:extLst>
                <a:ext uri="{FF2B5EF4-FFF2-40B4-BE49-F238E27FC236}">
                  <a16:creationId xmlns:a16="http://schemas.microsoft.com/office/drawing/2014/main" id="{E0A4B74C-6AF4-4963-9BF9-584D4217FFE7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961;p36">
            <a:extLst>
              <a:ext uri="{FF2B5EF4-FFF2-40B4-BE49-F238E27FC236}">
                <a16:creationId xmlns:a16="http://schemas.microsoft.com/office/drawing/2014/main" id="{A808B298-5648-447B-84F2-0AF417D40D7F}"/>
              </a:ext>
            </a:extLst>
          </p:cNvPr>
          <p:cNvGrpSpPr/>
          <p:nvPr/>
        </p:nvGrpSpPr>
        <p:grpSpPr>
          <a:xfrm rot="5400000">
            <a:off x="840381" y="1160233"/>
            <a:ext cx="254368" cy="798778"/>
            <a:chOff x="456616" y="2161476"/>
            <a:chExt cx="289868" cy="852000"/>
          </a:xfrm>
        </p:grpSpPr>
        <p:sp>
          <p:nvSpPr>
            <p:cNvPr id="60" name="Google Shape;962;p36">
              <a:extLst>
                <a:ext uri="{FF2B5EF4-FFF2-40B4-BE49-F238E27FC236}">
                  <a16:creationId xmlns:a16="http://schemas.microsoft.com/office/drawing/2014/main" id="{7C4AA9B6-0B84-4250-AB8B-6DE61D7CAAE3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63;p36">
              <a:extLst>
                <a:ext uri="{FF2B5EF4-FFF2-40B4-BE49-F238E27FC236}">
                  <a16:creationId xmlns:a16="http://schemas.microsoft.com/office/drawing/2014/main" id="{1405725E-C514-4B35-B43D-2CC308597E8E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64;p36">
              <a:extLst>
                <a:ext uri="{FF2B5EF4-FFF2-40B4-BE49-F238E27FC236}">
                  <a16:creationId xmlns:a16="http://schemas.microsoft.com/office/drawing/2014/main" id="{D171AE35-D636-442B-83F1-D8A7C9767CF2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65;p36">
              <a:extLst>
                <a:ext uri="{FF2B5EF4-FFF2-40B4-BE49-F238E27FC236}">
                  <a16:creationId xmlns:a16="http://schemas.microsoft.com/office/drawing/2014/main" id="{28F56633-186D-45CF-87DF-0044446D5F1E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66;p36">
              <a:extLst>
                <a:ext uri="{FF2B5EF4-FFF2-40B4-BE49-F238E27FC236}">
                  <a16:creationId xmlns:a16="http://schemas.microsoft.com/office/drawing/2014/main" id="{23F61B9B-7DD9-4EC6-A644-1BABFE908EBD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961;p36">
            <a:extLst>
              <a:ext uri="{FF2B5EF4-FFF2-40B4-BE49-F238E27FC236}">
                <a16:creationId xmlns:a16="http://schemas.microsoft.com/office/drawing/2014/main" id="{D5BB77E3-1C19-4BF0-B109-8EA9DF8581A0}"/>
              </a:ext>
            </a:extLst>
          </p:cNvPr>
          <p:cNvGrpSpPr/>
          <p:nvPr/>
        </p:nvGrpSpPr>
        <p:grpSpPr>
          <a:xfrm rot="5400000">
            <a:off x="848714" y="2335332"/>
            <a:ext cx="254368" cy="798778"/>
            <a:chOff x="456616" y="2161476"/>
            <a:chExt cx="289868" cy="852000"/>
          </a:xfrm>
        </p:grpSpPr>
        <p:sp>
          <p:nvSpPr>
            <p:cNvPr id="66" name="Google Shape;962;p36">
              <a:extLst>
                <a:ext uri="{FF2B5EF4-FFF2-40B4-BE49-F238E27FC236}">
                  <a16:creationId xmlns:a16="http://schemas.microsoft.com/office/drawing/2014/main" id="{FC254CEB-C85D-446A-A5CE-E8AA94CEB8C8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63;p36">
              <a:extLst>
                <a:ext uri="{FF2B5EF4-FFF2-40B4-BE49-F238E27FC236}">
                  <a16:creationId xmlns:a16="http://schemas.microsoft.com/office/drawing/2014/main" id="{879AAAD2-7ACB-4030-9D8E-5A7980E8F25A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64;p36">
              <a:extLst>
                <a:ext uri="{FF2B5EF4-FFF2-40B4-BE49-F238E27FC236}">
                  <a16:creationId xmlns:a16="http://schemas.microsoft.com/office/drawing/2014/main" id="{2350625D-483C-425E-A6C1-238D1433A63D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65;p36">
              <a:extLst>
                <a:ext uri="{FF2B5EF4-FFF2-40B4-BE49-F238E27FC236}">
                  <a16:creationId xmlns:a16="http://schemas.microsoft.com/office/drawing/2014/main" id="{A30BC1CA-1ACB-47F0-AC25-E1AA7954885D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66;p36">
              <a:extLst>
                <a:ext uri="{FF2B5EF4-FFF2-40B4-BE49-F238E27FC236}">
                  <a16:creationId xmlns:a16="http://schemas.microsoft.com/office/drawing/2014/main" id="{193322CC-2C0D-4B00-8526-E0637445EC27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961;p36">
            <a:extLst>
              <a:ext uri="{FF2B5EF4-FFF2-40B4-BE49-F238E27FC236}">
                <a16:creationId xmlns:a16="http://schemas.microsoft.com/office/drawing/2014/main" id="{7615AC13-61E5-4844-9BDF-F7A4BE6E8DCA}"/>
              </a:ext>
            </a:extLst>
          </p:cNvPr>
          <p:cNvGrpSpPr/>
          <p:nvPr/>
        </p:nvGrpSpPr>
        <p:grpSpPr>
          <a:xfrm>
            <a:off x="2029048" y="1713054"/>
            <a:ext cx="254368" cy="798778"/>
            <a:chOff x="456616" y="2161476"/>
            <a:chExt cx="289868" cy="852000"/>
          </a:xfrm>
        </p:grpSpPr>
        <p:sp>
          <p:nvSpPr>
            <p:cNvPr id="78" name="Google Shape;962;p36">
              <a:extLst>
                <a:ext uri="{FF2B5EF4-FFF2-40B4-BE49-F238E27FC236}">
                  <a16:creationId xmlns:a16="http://schemas.microsoft.com/office/drawing/2014/main" id="{3C5F02B4-4B45-4626-8DB7-648DABE09F4A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63;p36">
              <a:extLst>
                <a:ext uri="{FF2B5EF4-FFF2-40B4-BE49-F238E27FC236}">
                  <a16:creationId xmlns:a16="http://schemas.microsoft.com/office/drawing/2014/main" id="{6A1DAF1D-98D4-4BA3-A183-F5CE1DB56AAF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64;p36">
              <a:extLst>
                <a:ext uri="{FF2B5EF4-FFF2-40B4-BE49-F238E27FC236}">
                  <a16:creationId xmlns:a16="http://schemas.microsoft.com/office/drawing/2014/main" id="{E31073CA-8877-4078-A57E-9DF1C6ED7BC6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965;p36">
              <a:extLst>
                <a:ext uri="{FF2B5EF4-FFF2-40B4-BE49-F238E27FC236}">
                  <a16:creationId xmlns:a16="http://schemas.microsoft.com/office/drawing/2014/main" id="{0DA35DA7-57DA-462A-A863-32E8942E8459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966;p36">
              <a:extLst>
                <a:ext uri="{FF2B5EF4-FFF2-40B4-BE49-F238E27FC236}">
                  <a16:creationId xmlns:a16="http://schemas.microsoft.com/office/drawing/2014/main" id="{3CBB2902-AA34-4170-8325-D37278E83406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961;p36">
            <a:extLst>
              <a:ext uri="{FF2B5EF4-FFF2-40B4-BE49-F238E27FC236}">
                <a16:creationId xmlns:a16="http://schemas.microsoft.com/office/drawing/2014/main" id="{5C380F67-9C43-47B4-B13A-B2D94A0CB1CB}"/>
              </a:ext>
            </a:extLst>
          </p:cNvPr>
          <p:cNvGrpSpPr/>
          <p:nvPr/>
        </p:nvGrpSpPr>
        <p:grpSpPr>
          <a:xfrm>
            <a:off x="3277281" y="1721291"/>
            <a:ext cx="254368" cy="798778"/>
            <a:chOff x="456616" y="2161476"/>
            <a:chExt cx="289868" cy="852000"/>
          </a:xfrm>
        </p:grpSpPr>
        <p:sp>
          <p:nvSpPr>
            <p:cNvPr id="84" name="Google Shape;962;p36">
              <a:extLst>
                <a:ext uri="{FF2B5EF4-FFF2-40B4-BE49-F238E27FC236}">
                  <a16:creationId xmlns:a16="http://schemas.microsoft.com/office/drawing/2014/main" id="{267CDE8E-DE75-4E1A-8442-145323F36345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63;p36">
              <a:extLst>
                <a:ext uri="{FF2B5EF4-FFF2-40B4-BE49-F238E27FC236}">
                  <a16:creationId xmlns:a16="http://schemas.microsoft.com/office/drawing/2014/main" id="{74C0A65C-AA0C-4DF7-9B61-7256A07498CE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64;p36">
              <a:extLst>
                <a:ext uri="{FF2B5EF4-FFF2-40B4-BE49-F238E27FC236}">
                  <a16:creationId xmlns:a16="http://schemas.microsoft.com/office/drawing/2014/main" id="{1FF8C2ED-5B67-46F0-8339-91E64595BB76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65;p36">
              <a:extLst>
                <a:ext uri="{FF2B5EF4-FFF2-40B4-BE49-F238E27FC236}">
                  <a16:creationId xmlns:a16="http://schemas.microsoft.com/office/drawing/2014/main" id="{14B3B949-1369-4F76-B1BA-F38E5661C6BA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966;p36">
              <a:extLst>
                <a:ext uri="{FF2B5EF4-FFF2-40B4-BE49-F238E27FC236}">
                  <a16:creationId xmlns:a16="http://schemas.microsoft.com/office/drawing/2014/main" id="{99584F65-C81A-4D58-8789-51FB4F751193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961;p36">
            <a:extLst>
              <a:ext uri="{FF2B5EF4-FFF2-40B4-BE49-F238E27FC236}">
                <a16:creationId xmlns:a16="http://schemas.microsoft.com/office/drawing/2014/main" id="{FCEC5D97-22E0-45F9-BF7A-03D0D385CBB8}"/>
              </a:ext>
            </a:extLst>
          </p:cNvPr>
          <p:cNvGrpSpPr/>
          <p:nvPr/>
        </p:nvGrpSpPr>
        <p:grpSpPr>
          <a:xfrm rot="5400000">
            <a:off x="2679193" y="1171266"/>
            <a:ext cx="254369" cy="798778"/>
            <a:chOff x="456615" y="2161477"/>
            <a:chExt cx="289869" cy="852000"/>
          </a:xfrm>
        </p:grpSpPr>
        <p:sp>
          <p:nvSpPr>
            <p:cNvPr id="90" name="Google Shape;962;p36">
              <a:extLst>
                <a:ext uri="{FF2B5EF4-FFF2-40B4-BE49-F238E27FC236}">
                  <a16:creationId xmlns:a16="http://schemas.microsoft.com/office/drawing/2014/main" id="{71D013CB-F1DC-4E62-AF63-2E696ABBB9FC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63;p36">
              <a:extLst>
                <a:ext uri="{FF2B5EF4-FFF2-40B4-BE49-F238E27FC236}">
                  <a16:creationId xmlns:a16="http://schemas.microsoft.com/office/drawing/2014/main" id="{FA999625-2BCB-4367-AC5D-A9E9D35BEA48}"/>
                </a:ext>
              </a:extLst>
            </p:cNvPr>
            <p:cNvSpPr/>
            <p:nvPr/>
          </p:nvSpPr>
          <p:spPr>
            <a:xfrm rot="16200000">
              <a:off x="588807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64;p36">
              <a:extLst>
                <a:ext uri="{FF2B5EF4-FFF2-40B4-BE49-F238E27FC236}">
                  <a16:creationId xmlns:a16="http://schemas.microsoft.com/office/drawing/2014/main" id="{48992FE1-945A-4BC5-9A7F-42C682D09F14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65;p36">
              <a:extLst>
                <a:ext uri="{FF2B5EF4-FFF2-40B4-BE49-F238E27FC236}">
                  <a16:creationId xmlns:a16="http://schemas.microsoft.com/office/drawing/2014/main" id="{0F6FEE3F-6408-4BF3-8E86-1F8F2D6677B3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66;p36">
              <a:extLst>
                <a:ext uri="{FF2B5EF4-FFF2-40B4-BE49-F238E27FC236}">
                  <a16:creationId xmlns:a16="http://schemas.microsoft.com/office/drawing/2014/main" id="{239DB9E0-A852-44D2-B3BA-F3F10096BFB6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61;p36">
            <a:extLst>
              <a:ext uri="{FF2B5EF4-FFF2-40B4-BE49-F238E27FC236}">
                <a16:creationId xmlns:a16="http://schemas.microsoft.com/office/drawing/2014/main" id="{CA5647E9-AF47-4FC5-854F-2E0980DD5E29}"/>
              </a:ext>
            </a:extLst>
          </p:cNvPr>
          <p:cNvGrpSpPr/>
          <p:nvPr/>
        </p:nvGrpSpPr>
        <p:grpSpPr>
          <a:xfrm rot="5400000">
            <a:off x="2655302" y="2365042"/>
            <a:ext cx="254368" cy="798778"/>
            <a:chOff x="456616" y="2161476"/>
            <a:chExt cx="289868" cy="852000"/>
          </a:xfrm>
        </p:grpSpPr>
        <p:sp>
          <p:nvSpPr>
            <p:cNvPr id="96" name="Google Shape;962;p36">
              <a:extLst>
                <a:ext uri="{FF2B5EF4-FFF2-40B4-BE49-F238E27FC236}">
                  <a16:creationId xmlns:a16="http://schemas.microsoft.com/office/drawing/2014/main" id="{A223C4AF-D946-41C8-A1ED-25EB9FBDDA40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63;p36">
              <a:extLst>
                <a:ext uri="{FF2B5EF4-FFF2-40B4-BE49-F238E27FC236}">
                  <a16:creationId xmlns:a16="http://schemas.microsoft.com/office/drawing/2014/main" id="{CBD7B305-5C2B-4101-8354-94E1929097B5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64;p36">
              <a:extLst>
                <a:ext uri="{FF2B5EF4-FFF2-40B4-BE49-F238E27FC236}">
                  <a16:creationId xmlns:a16="http://schemas.microsoft.com/office/drawing/2014/main" id="{B01814A5-6B44-4B9E-A319-7AA2A5B882B5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65;p36">
              <a:extLst>
                <a:ext uri="{FF2B5EF4-FFF2-40B4-BE49-F238E27FC236}">
                  <a16:creationId xmlns:a16="http://schemas.microsoft.com/office/drawing/2014/main" id="{609857C9-26A2-4223-96A6-7683D9FD8935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966;p36">
              <a:extLst>
                <a:ext uri="{FF2B5EF4-FFF2-40B4-BE49-F238E27FC236}">
                  <a16:creationId xmlns:a16="http://schemas.microsoft.com/office/drawing/2014/main" id="{222A52E8-A5AE-45A8-9743-A222D5D7120D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961;p36">
            <a:extLst>
              <a:ext uri="{FF2B5EF4-FFF2-40B4-BE49-F238E27FC236}">
                <a16:creationId xmlns:a16="http://schemas.microsoft.com/office/drawing/2014/main" id="{26BF187A-2F54-4190-AC60-5F0342375373}"/>
              </a:ext>
            </a:extLst>
          </p:cNvPr>
          <p:cNvGrpSpPr/>
          <p:nvPr/>
        </p:nvGrpSpPr>
        <p:grpSpPr>
          <a:xfrm>
            <a:off x="3833202" y="1696456"/>
            <a:ext cx="254368" cy="798778"/>
            <a:chOff x="456616" y="2161476"/>
            <a:chExt cx="289868" cy="852000"/>
          </a:xfrm>
        </p:grpSpPr>
        <p:sp>
          <p:nvSpPr>
            <p:cNvPr id="108" name="Google Shape;962;p36">
              <a:extLst>
                <a:ext uri="{FF2B5EF4-FFF2-40B4-BE49-F238E27FC236}">
                  <a16:creationId xmlns:a16="http://schemas.microsoft.com/office/drawing/2014/main" id="{072661D0-B461-4C94-B878-4B8AFBD74116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963;p36">
              <a:extLst>
                <a:ext uri="{FF2B5EF4-FFF2-40B4-BE49-F238E27FC236}">
                  <a16:creationId xmlns:a16="http://schemas.microsoft.com/office/drawing/2014/main" id="{1926F66E-B7CE-49B4-9ADF-3860688FC680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964;p36">
              <a:extLst>
                <a:ext uri="{FF2B5EF4-FFF2-40B4-BE49-F238E27FC236}">
                  <a16:creationId xmlns:a16="http://schemas.microsoft.com/office/drawing/2014/main" id="{48948C8E-E715-4406-84CE-11B1A73A49B2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965;p36">
              <a:extLst>
                <a:ext uri="{FF2B5EF4-FFF2-40B4-BE49-F238E27FC236}">
                  <a16:creationId xmlns:a16="http://schemas.microsoft.com/office/drawing/2014/main" id="{5210C20C-D508-4BF2-8675-F5331FC6BC59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966;p36">
              <a:extLst>
                <a:ext uri="{FF2B5EF4-FFF2-40B4-BE49-F238E27FC236}">
                  <a16:creationId xmlns:a16="http://schemas.microsoft.com/office/drawing/2014/main" id="{DFF19602-AABA-46E2-A72A-E3F6897D9912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961;p36">
            <a:extLst>
              <a:ext uri="{FF2B5EF4-FFF2-40B4-BE49-F238E27FC236}">
                <a16:creationId xmlns:a16="http://schemas.microsoft.com/office/drawing/2014/main" id="{9E5313EB-9287-4C52-B919-BA6518B0EFA0}"/>
              </a:ext>
            </a:extLst>
          </p:cNvPr>
          <p:cNvGrpSpPr/>
          <p:nvPr/>
        </p:nvGrpSpPr>
        <p:grpSpPr>
          <a:xfrm>
            <a:off x="5087098" y="1708873"/>
            <a:ext cx="254368" cy="798778"/>
            <a:chOff x="456616" y="2161476"/>
            <a:chExt cx="289868" cy="852000"/>
          </a:xfrm>
        </p:grpSpPr>
        <p:sp>
          <p:nvSpPr>
            <p:cNvPr id="114" name="Google Shape;962;p36">
              <a:extLst>
                <a:ext uri="{FF2B5EF4-FFF2-40B4-BE49-F238E27FC236}">
                  <a16:creationId xmlns:a16="http://schemas.microsoft.com/office/drawing/2014/main" id="{286587E2-4364-46DF-AFFF-1B274506147C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963;p36">
              <a:extLst>
                <a:ext uri="{FF2B5EF4-FFF2-40B4-BE49-F238E27FC236}">
                  <a16:creationId xmlns:a16="http://schemas.microsoft.com/office/drawing/2014/main" id="{54A800CE-105A-4634-8581-55EEE20E0510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964;p36">
              <a:extLst>
                <a:ext uri="{FF2B5EF4-FFF2-40B4-BE49-F238E27FC236}">
                  <a16:creationId xmlns:a16="http://schemas.microsoft.com/office/drawing/2014/main" id="{1AE9C411-AE29-4237-9FF5-20BD62169179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965;p36">
              <a:extLst>
                <a:ext uri="{FF2B5EF4-FFF2-40B4-BE49-F238E27FC236}">
                  <a16:creationId xmlns:a16="http://schemas.microsoft.com/office/drawing/2014/main" id="{27038313-7C84-48AB-9F07-67198EA8C626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966;p36">
              <a:extLst>
                <a:ext uri="{FF2B5EF4-FFF2-40B4-BE49-F238E27FC236}">
                  <a16:creationId xmlns:a16="http://schemas.microsoft.com/office/drawing/2014/main" id="{C04A4265-5799-4583-86FB-A325ED50E2D2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961;p36">
            <a:extLst>
              <a:ext uri="{FF2B5EF4-FFF2-40B4-BE49-F238E27FC236}">
                <a16:creationId xmlns:a16="http://schemas.microsoft.com/office/drawing/2014/main" id="{1D67EF3D-5EED-42F0-9737-E2225B4902F5}"/>
              </a:ext>
            </a:extLst>
          </p:cNvPr>
          <p:cNvGrpSpPr/>
          <p:nvPr/>
        </p:nvGrpSpPr>
        <p:grpSpPr>
          <a:xfrm rot="5400000">
            <a:off x="4403167" y="2335332"/>
            <a:ext cx="254368" cy="798778"/>
            <a:chOff x="456616" y="2161476"/>
            <a:chExt cx="289868" cy="852000"/>
          </a:xfrm>
        </p:grpSpPr>
        <p:sp>
          <p:nvSpPr>
            <p:cNvPr id="120" name="Google Shape;962;p36">
              <a:extLst>
                <a:ext uri="{FF2B5EF4-FFF2-40B4-BE49-F238E27FC236}">
                  <a16:creationId xmlns:a16="http://schemas.microsoft.com/office/drawing/2014/main" id="{888CAFF1-676E-4F3B-9129-4475C323FA19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963;p36">
              <a:extLst>
                <a:ext uri="{FF2B5EF4-FFF2-40B4-BE49-F238E27FC236}">
                  <a16:creationId xmlns:a16="http://schemas.microsoft.com/office/drawing/2014/main" id="{F4D33D00-D23D-4780-98C9-E45DFA7E934E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964;p36">
              <a:extLst>
                <a:ext uri="{FF2B5EF4-FFF2-40B4-BE49-F238E27FC236}">
                  <a16:creationId xmlns:a16="http://schemas.microsoft.com/office/drawing/2014/main" id="{BDF7E51F-B0DC-41AB-8225-6D3D76ECC745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965;p36">
              <a:extLst>
                <a:ext uri="{FF2B5EF4-FFF2-40B4-BE49-F238E27FC236}">
                  <a16:creationId xmlns:a16="http://schemas.microsoft.com/office/drawing/2014/main" id="{9DD2FC7B-27E8-4DA1-92AC-292CEC873678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966;p36">
              <a:extLst>
                <a:ext uri="{FF2B5EF4-FFF2-40B4-BE49-F238E27FC236}">
                  <a16:creationId xmlns:a16="http://schemas.microsoft.com/office/drawing/2014/main" id="{AC6947E9-CCEC-4161-8CD2-52E0BC131DEA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961;p36">
            <a:extLst>
              <a:ext uri="{FF2B5EF4-FFF2-40B4-BE49-F238E27FC236}">
                <a16:creationId xmlns:a16="http://schemas.microsoft.com/office/drawing/2014/main" id="{B16F37DB-05A3-43EE-A3A8-308012A1DEE8}"/>
              </a:ext>
            </a:extLst>
          </p:cNvPr>
          <p:cNvGrpSpPr/>
          <p:nvPr/>
        </p:nvGrpSpPr>
        <p:grpSpPr>
          <a:xfrm rot="5400000">
            <a:off x="4480679" y="1173821"/>
            <a:ext cx="254368" cy="798778"/>
            <a:chOff x="456616" y="2161476"/>
            <a:chExt cx="289868" cy="852000"/>
          </a:xfrm>
        </p:grpSpPr>
        <p:sp>
          <p:nvSpPr>
            <p:cNvPr id="126" name="Google Shape;962;p36">
              <a:extLst>
                <a:ext uri="{FF2B5EF4-FFF2-40B4-BE49-F238E27FC236}">
                  <a16:creationId xmlns:a16="http://schemas.microsoft.com/office/drawing/2014/main" id="{EEB0EA6B-3067-4609-9A33-DF81B97B435C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963;p36">
              <a:extLst>
                <a:ext uri="{FF2B5EF4-FFF2-40B4-BE49-F238E27FC236}">
                  <a16:creationId xmlns:a16="http://schemas.microsoft.com/office/drawing/2014/main" id="{99109D8A-3F1A-48F3-905D-86F1F57D8320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964;p36">
              <a:extLst>
                <a:ext uri="{FF2B5EF4-FFF2-40B4-BE49-F238E27FC236}">
                  <a16:creationId xmlns:a16="http://schemas.microsoft.com/office/drawing/2014/main" id="{858D6FF6-754A-48E2-BACD-8BD1346A5312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965;p36">
              <a:extLst>
                <a:ext uri="{FF2B5EF4-FFF2-40B4-BE49-F238E27FC236}">
                  <a16:creationId xmlns:a16="http://schemas.microsoft.com/office/drawing/2014/main" id="{A01A0484-D788-4599-8B7B-336419397EDB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966;p36">
              <a:extLst>
                <a:ext uri="{FF2B5EF4-FFF2-40B4-BE49-F238E27FC236}">
                  <a16:creationId xmlns:a16="http://schemas.microsoft.com/office/drawing/2014/main" id="{5AC000DC-3A3A-41E5-BF6F-9774FE9DD194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" name="Google Shape;961;p36">
            <a:extLst>
              <a:ext uri="{FF2B5EF4-FFF2-40B4-BE49-F238E27FC236}">
                <a16:creationId xmlns:a16="http://schemas.microsoft.com/office/drawing/2014/main" id="{B7CAD6D0-C72B-4E0D-BE30-0CAF651CBF98}"/>
              </a:ext>
            </a:extLst>
          </p:cNvPr>
          <p:cNvGrpSpPr/>
          <p:nvPr/>
        </p:nvGrpSpPr>
        <p:grpSpPr>
          <a:xfrm>
            <a:off x="5591454" y="1722242"/>
            <a:ext cx="254368" cy="798778"/>
            <a:chOff x="456616" y="2161476"/>
            <a:chExt cx="289868" cy="852000"/>
          </a:xfrm>
        </p:grpSpPr>
        <p:sp>
          <p:nvSpPr>
            <p:cNvPr id="132" name="Google Shape;962;p36">
              <a:extLst>
                <a:ext uri="{FF2B5EF4-FFF2-40B4-BE49-F238E27FC236}">
                  <a16:creationId xmlns:a16="http://schemas.microsoft.com/office/drawing/2014/main" id="{B6DF1A62-E3C5-41A1-BC57-7285B3B7BDD6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963;p36">
              <a:extLst>
                <a:ext uri="{FF2B5EF4-FFF2-40B4-BE49-F238E27FC236}">
                  <a16:creationId xmlns:a16="http://schemas.microsoft.com/office/drawing/2014/main" id="{5C708AFF-9B83-4161-88E8-075995AE22AF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964;p36">
              <a:extLst>
                <a:ext uri="{FF2B5EF4-FFF2-40B4-BE49-F238E27FC236}">
                  <a16:creationId xmlns:a16="http://schemas.microsoft.com/office/drawing/2014/main" id="{971B298F-9780-47FB-B8DB-328883CFFDF1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965;p36">
              <a:extLst>
                <a:ext uri="{FF2B5EF4-FFF2-40B4-BE49-F238E27FC236}">
                  <a16:creationId xmlns:a16="http://schemas.microsoft.com/office/drawing/2014/main" id="{5AC0D165-398B-4C6B-9919-D09600A73E09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966;p36">
              <a:extLst>
                <a:ext uri="{FF2B5EF4-FFF2-40B4-BE49-F238E27FC236}">
                  <a16:creationId xmlns:a16="http://schemas.microsoft.com/office/drawing/2014/main" id="{5B099AE7-D69D-4F0F-B702-EF6BB8DA4CF6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961;p36">
            <a:extLst>
              <a:ext uri="{FF2B5EF4-FFF2-40B4-BE49-F238E27FC236}">
                <a16:creationId xmlns:a16="http://schemas.microsoft.com/office/drawing/2014/main" id="{0C5206E5-9133-4D54-A9FA-B2D368586645}"/>
              </a:ext>
            </a:extLst>
          </p:cNvPr>
          <p:cNvGrpSpPr/>
          <p:nvPr/>
        </p:nvGrpSpPr>
        <p:grpSpPr>
          <a:xfrm>
            <a:off x="6845556" y="1732110"/>
            <a:ext cx="254368" cy="798778"/>
            <a:chOff x="456616" y="2161476"/>
            <a:chExt cx="289868" cy="852000"/>
          </a:xfrm>
        </p:grpSpPr>
        <p:sp>
          <p:nvSpPr>
            <p:cNvPr id="138" name="Google Shape;962;p36">
              <a:extLst>
                <a:ext uri="{FF2B5EF4-FFF2-40B4-BE49-F238E27FC236}">
                  <a16:creationId xmlns:a16="http://schemas.microsoft.com/office/drawing/2014/main" id="{52BA0850-66F0-4FC3-AFCA-B637428FF60D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963;p36">
              <a:extLst>
                <a:ext uri="{FF2B5EF4-FFF2-40B4-BE49-F238E27FC236}">
                  <a16:creationId xmlns:a16="http://schemas.microsoft.com/office/drawing/2014/main" id="{453527B2-0852-4B71-A098-5F3F2AE84A51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964;p36">
              <a:extLst>
                <a:ext uri="{FF2B5EF4-FFF2-40B4-BE49-F238E27FC236}">
                  <a16:creationId xmlns:a16="http://schemas.microsoft.com/office/drawing/2014/main" id="{FD49A0B7-3077-49EC-9660-DC1C69D6A81C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965;p36">
              <a:extLst>
                <a:ext uri="{FF2B5EF4-FFF2-40B4-BE49-F238E27FC236}">
                  <a16:creationId xmlns:a16="http://schemas.microsoft.com/office/drawing/2014/main" id="{6D106686-5782-4B76-8D57-1F1180D26503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966;p36">
              <a:extLst>
                <a:ext uri="{FF2B5EF4-FFF2-40B4-BE49-F238E27FC236}">
                  <a16:creationId xmlns:a16="http://schemas.microsoft.com/office/drawing/2014/main" id="{809382B9-C558-4963-A00B-ED27B6D790C0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961;p36">
            <a:extLst>
              <a:ext uri="{FF2B5EF4-FFF2-40B4-BE49-F238E27FC236}">
                <a16:creationId xmlns:a16="http://schemas.microsoft.com/office/drawing/2014/main" id="{4FA9616B-FE0B-4A23-99A5-19242D4FE24D}"/>
              </a:ext>
            </a:extLst>
          </p:cNvPr>
          <p:cNvGrpSpPr/>
          <p:nvPr/>
        </p:nvGrpSpPr>
        <p:grpSpPr>
          <a:xfrm rot="5400000">
            <a:off x="6225191" y="2365042"/>
            <a:ext cx="254368" cy="798778"/>
            <a:chOff x="456616" y="2161476"/>
            <a:chExt cx="289868" cy="852000"/>
          </a:xfrm>
        </p:grpSpPr>
        <p:sp>
          <p:nvSpPr>
            <p:cNvPr id="144" name="Google Shape;962;p36">
              <a:extLst>
                <a:ext uri="{FF2B5EF4-FFF2-40B4-BE49-F238E27FC236}">
                  <a16:creationId xmlns:a16="http://schemas.microsoft.com/office/drawing/2014/main" id="{A57EB5FB-903C-4D44-84B0-2D21C9863723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963;p36">
              <a:extLst>
                <a:ext uri="{FF2B5EF4-FFF2-40B4-BE49-F238E27FC236}">
                  <a16:creationId xmlns:a16="http://schemas.microsoft.com/office/drawing/2014/main" id="{CCDC37D2-4329-4B45-8CD4-40BA3E00DA9A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964;p36">
              <a:extLst>
                <a:ext uri="{FF2B5EF4-FFF2-40B4-BE49-F238E27FC236}">
                  <a16:creationId xmlns:a16="http://schemas.microsoft.com/office/drawing/2014/main" id="{27D1638D-78CC-4D59-863A-7C23CE94423C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965;p36">
              <a:extLst>
                <a:ext uri="{FF2B5EF4-FFF2-40B4-BE49-F238E27FC236}">
                  <a16:creationId xmlns:a16="http://schemas.microsoft.com/office/drawing/2014/main" id="{C3AC65A5-4763-4A45-8684-E406784827DF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966;p36">
              <a:extLst>
                <a:ext uri="{FF2B5EF4-FFF2-40B4-BE49-F238E27FC236}">
                  <a16:creationId xmlns:a16="http://schemas.microsoft.com/office/drawing/2014/main" id="{1FB78D2A-325E-4ABB-A2F2-CC69E42AFAFA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961;p36">
            <a:extLst>
              <a:ext uri="{FF2B5EF4-FFF2-40B4-BE49-F238E27FC236}">
                <a16:creationId xmlns:a16="http://schemas.microsoft.com/office/drawing/2014/main" id="{79EA9D6E-51BD-42DF-9F08-FAB8A2E7AD9C}"/>
              </a:ext>
            </a:extLst>
          </p:cNvPr>
          <p:cNvGrpSpPr/>
          <p:nvPr/>
        </p:nvGrpSpPr>
        <p:grpSpPr>
          <a:xfrm rot="5400000">
            <a:off x="6225191" y="1173275"/>
            <a:ext cx="254368" cy="798778"/>
            <a:chOff x="456616" y="2161476"/>
            <a:chExt cx="289868" cy="852000"/>
          </a:xfrm>
        </p:grpSpPr>
        <p:sp>
          <p:nvSpPr>
            <p:cNvPr id="150" name="Google Shape;962;p36">
              <a:extLst>
                <a:ext uri="{FF2B5EF4-FFF2-40B4-BE49-F238E27FC236}">
                  <a16:creationId xmlns:a16="http://schemas.microsoft.com/office/drawing/2014/main" id="{EB659756-B52A-4AA9-9556-23BB1A846C85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963;p36">
              <a:extLst>
                <a:ext uri="{FF2B5EF4-FFF2-40B4-BE49-F238E27FC236}">
                  <a16:creationId xmlns:a16="http://schemas.microsoft.com/office/drawing/2014/main" id="{5BE1E4F6-3F0E-4454-83C8-A0D2E8767136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964;p36">
              <a:extLst>
                <a:ext uri="{FF2B5EF4-FFF2-40B4-BE49-F238E27FC236}">
                  <a16:creationId xmlns:a16="http://schemas.microsoft.com/office/drawing/2014/main" id="{1942CF67-2BF5-487D-BB51-2C0A2BCAB3FA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965;p36">
              <a:extLst>
                <a:ext uri="{FF2B5EF4-FFF2-40B4-BE49-F238E27FC236}">
                  <a16:creationId xmlns:a16="http://schemas.microsoft.com/office/drawing/2014/main" id="{3B04777A-17B8-4C5D-8F18-E4A855D7A4D4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966;p36">
              <a:extLst>
                <a:ext uri="{FF2B5EF4-FFF2-40B4-BE49-F238E27FC236}">
                  <a16:creationId xmlns:a16="http://schemas.microsoft.com/office/drawing/2014/main" id="{293FEFE5-7E0B-43A3-80E1-56DB6B9FF0BE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960;p36">
            <a:extLst>
              <a:ext uri="{FF2B5EF4-FFF2-40B4-BE49-F238E27FC236}">
                <a16:creationId xmlns:a16="http://schemas.microsoft.com/office/drawing/2014/main" id="{FC0B1632-358D-4B14-9464-4444B762C9A0}"/>
              </a:ext>
            </a:extLst>
          </p:cNvPr>
          <p:cNvSpPr txBox="1">
            <a:spLocks/>
          </p:cNvSpPr>
          <p:nvPr/>
        </p:nvSpPr>
        <p:spPr>
          <a:xfrm>
            <a:off x="3525213" y="2872394"/>
            <a:ext cx="2159431" cy="41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MY" sz="1400" dirty="0"/>
              <a:t>Mohammad Amirul Ikhwan Bin Shaiful Amir (19000685)</a:t>
            </a:r>
          </a:p>
        </p:txBody>
      </p:sp>
      <p:sp>
        <p:nvSpPr>
          <p:cNvPr id="156" name="Google Shape;960;p36">
            <a:extLst>
              <a:ext uri="{FF2B5EF4-FFF2-40B4-BE49-F238E27FC236}">
                <a16:creationId xmlns:a16="http://schemas.microsoft.com/office/drawing/2014/main" id="{98999E39-D4CC-454B-8481-6E1BFAF417D6}"/>
              </a:ext>
            </a:extLst>
          </p:cNvPr>
          <p:cNvSpPr txBox="1">
            <a:spLocks/>
          </p:cNvSpPr>
          <p:nvPr/>
        </p:nvSpPr>
        <p:spPr>
          <a:xfrm>
            <a:off x="2097669" y="2875485"/>
            <a:ext cx="1442251" cy="41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MY" sz="1400" dirty="0"/>
              <a:t>Derek Tan Weng </a:t>
            </a:r>
            <a:r>
              <a:rPr lang="en-MY" sz="1400" dirty="0" err="1"/>
              <a:t>Hin</a:t>
            </a:r>
            <a:r>
              <a:rPr lang="en-MY" sz="1400" dirty="0"/>
              <a:t> (19000371)</a:t>
            </a:r>
          </a:p>
        </p:txBody>
      </p:sp>
      <p:sp>
        <p:nvSpPr>
          <p:cNvPr id="157" name="Google Shape;960;p36">
            <a:extLst>
              <a:ext uri="{FF2B5EF4-FFF2-40B4-BE49-F238E27FC236}">
                <a16:creationId xmlns:a16="http://schemas.microsoft.com/office/drawing/2014/main" id="{13E585F3-8970-4ED7-9D7D-A4DD259A6473}"/>
              </a:ext>
            </a:extLst>
          </p:cNvPr>
          <p:cNvSpPr txBox="1">
            <a:spLocks/>
          </p:cNvSpPr>
          <p:nvPr/>
        </p:nvSpPr>
        <p:spPr>
          <a:xfrm>
            <a:off x="5495354" y="2891615"/>
            <a:ext cx="1738874" cy="41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MY" sz="1400" dirty="0"/>
              <a:t>Ahmad Harith Bin Othman (19000893)</a:t>
            </a:r>
          </a:p>
        </p:txBody>
      </p:sp>
      <p:grpSp>
        <p:nvGrpSpPr>
          <p:cNvPr id="213" name="Google Shape;961;p36">
            <a:extLst>
              <a:ext uri="{FF2B5EF4-FFF2-40B4-BE49-F238E27FC236}">
                <a16:creationId xmlns:a16="http://schemas.microsoft.com/office/drawing/2014/main" id="{43812E4C-ECCB-43E9-982A-F7AF68A2C929}"/>
              </a:ext>
            </a:extLst>
          </p:cNvPr>
          <p:cNvGrpSpPr/>
          <p:nvPr/>
        </p:nvGrpSpPr>
        <p:grpSpPr>
          <a:xfrm>
            <a:off x="7371320" y="1740418"/>
            <a:ext cx="254368" cy="798778"/>
            <a:chOff x="456616" y="2161476"/>
            <a:chExt cx="289868" cy="852000"/>
          </a:xfrm>
        </p:grpSpPr>
        <p:sp>
          <p:nvSpPr>
            <p:cNvPr id="214" name="Google Shape;962;p36">
              <a:extLst>
                <a:ext uri="{FF2B5EF4-FFF2-40B4-BE49-F238E27FC236}">
                  <a16:creationId xmlns:a16="http://schemas.microsoft.com/office/drawing/2014/main" id="{EF0CF337-DEC3-4F44-83C3-A252FF0F606F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963;p36">
              <a:extLst>
                <a:ext uri="{FF2B5EF4-FFF2-40B4-BE49-F238E27FC236}">
                  <a16:creationId xmlns:a16="http://schemas.microsoft.com/office/drawing/2014/main" id="{775D1C38-B14B-4E02-B032-FDF7F2806CF6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964;p36">
              <a:extLst>
                <a:ext uri="{FF2B5EF4-FFF2-40B4-BE49-F238E27FC236}">
                  <a16:creationId xmlns:a16="http://schemas.microsoft.com/office/drawing/2014/main" id="{C661A5F6-748F-472C-B038-498936EAADF3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965;p36">
              <a:extLst>
                <a:ext uri="{FF2B5EF4-FFF2-40B4-BE49-F238E27FC236}">
                  <a16:creationId xmlns:a16="http://schemas.microsoft.com/office/drawing/2014/main" id="{D5F9BBE5-2000-47F7-BA89-A2EA6D5AE0C0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966;p36">
              <a:extLst>
                <a:ext uri="{FF2B5EF4-FFF2-40B4-BE49-F238E27FC236}">
                  <a16:creationId xmlns:a16="http://schemas.microsoft.com/office/drawing/2014/main" id="{01D0CC30-C042-45E5-BE16-285BA1129C14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961;p36">
            <a:extLst>
              <a:ext uri="{FF2B5EF4-FFF2-40B4-BE49-F238E27FC236}">
                <a16:creationId xmlns:a16="http://schemas.microsoft.com/office/drawing/2014/main" id="{42D0DBCE-5286-41E7-B9CC-6B12317C2C79}"/>
              </a:ext>
            </a:extLst>
          </p:cNvPr>
          <p:cNvGrpSpPr/>
          <p:nvPr/>
        </p:nvGrpSpPr>
        <p:grpSpPr>
          <a:xfrm>
            <a:off x="8625422" y="1750286"/>
            <a:ext cx="254368" cy="798778"/>
            <a:chOff x="456616" y="2161476"/>
            <a:chExt cx="289868" cy="852000"/>
          </a:xfrm>
        </p:grpSpPr>
        <p:sp>
          <p:nvSpPr>
            <p:cNvPr id="220" name="Google Shape;962;p36">
              <a:extLst>
                <a:ext uri="{FF2B5EF4-FFF2-40B4-BE49-F238E27FC236}">
                  <a16:creationId xmlns:a16="http://schemas.microsoft.com/office/drawing/2014/main" id="{3A638ABB-4132-4276-BFC2-82008B5FA5AA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963;p36">
              <a:extLst>
                <a:ext uri="{FF2B5EF4-FFF2-40B4-BE49-F238E27FC236}">
                  <a16:creationId xmlns:a16="http://schemas.microsoft.com/office/drawing/2014/main" id="{C56E4F42-7AE5-4694-B228-A09D420FC43D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964;p36">
              <a:extLst>
                <a:ext uri="{FF2B5EF4-FFF2-40B4-BE49-F238E27FC236}">
                  <a16:creationId xmlns:a16="http://schemas.microsoft.com/office/drawing/2014/main" id="{6361FC36-5A02-4306-A590-DD5832E14B23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965;p36">
              <a:extLst>
                <a:ext uri="{FF2B5EF4-FFF2-40B4-BE49-F238E27FC236}">
                  <a16:creationId xmlns:a16="http://schemas.microsoft.com/office/drawing/2014/main" id="{7C131F80-25AD-4015-8F80-02D4F2A98048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966;p36">
              <a:extLst>
                <a:ext uri="{FF2B5EF4-FFF2-40B4-BE49-F238E27FC236}">
                  <a16:creationId xmlns:a16="http://schemas.microsoft.com/office/drawing/2014/main" id="{AA90AF39-3D66-460E-9FFD-9AE5CA77503E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961;p36">
            <a:extLst>
              <a:ext uri="{FF2B5EF4-FFF2-40B4-BE49-F238E27FC236}">
                <a16:creationId xmlns:a16="http://schemas.microsoft.com/office/drawing/2014/main" id="{DDA1804C-5E51-4A21-BCCD-F58166CF0B2A}"/>
              </a:ext>
            </a:extLst>
          </p:cNvPr>
          <p:cNvGrpSpPr/>
          <p:nvPr/>
        </p:nvGrpSpPr>
        <p:grpSpPr>
          <a:xfrm rot="5400000">
            <a:off x="8005057" y="2383218"/>
            <a:ext cx="254368" cy="798778"/>
            <a:chOff x="456616" y="2161476"/>
            <a:chExt cx="289868" cy="852000"/>
          </a:xfrm>
        </p:grpSpPr>
        <p:sp>
          <p:nvSpPr>
            <p:cNvPr id="226" name="Google Shape;962;p36">
              <a:extLst>
                <a:ext uri="{FF2B5EF4-FFF2-40B4-BE49-F238E27FC236}">
                  <a16:creationId xmlns:a16="http://schemas.microsoft.com/office/drawing/2014/main" id="{6759FCD2-AF3D-4100-8FAF-4A5C5BD2FB59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963;p36">
              <a:extLst>
                <a:ext uri="{FF2B5EF4-FFF2-40B4-BE49-F238E27FC236}">
                  <a16:creationId xmlns:a16="http://schemas.microsoft.com/office/drawing/2014/main" id="{525390D6-F802-4E6B-AEC0-F8C647678335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964;p36">
              <a:extLst>
                <a:ext uri="{FF2B5EF4-FFF2-40B4-BE49-F238E27FC236}">
                  <a16:creationId xmlns:a16="http://schemas.microsoft.com/office/drawing/2014/main" id="{7D3F55E7-FBFA-41B3-AB04-DD6D20993ED2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965;p36">
              <a:extLst>
                <a:ext uri="{FF2B5EF4-FFF2-40B4-BE49-F238E27FC236}">
                  <a16:creationId xmlns:a16="http://schemas.microsoft.com/office/drawing/2014/main" id="{B66EF442-63A6-456D-A402-D08DCAC39745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966;p36">
              <a:extLst>
                <a:ext uri="{FF2B5EF4-FFF2-40B4-BE49-F238E27FC236}">
                  <a16:creationId xmlns:a16="http://schemas.microsoft.com/office/drawing/2014/main" id="{9A239139-59E0-4586-BE30-E66E4632C32E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961;p36">
            <a:extLst>
              <a:ext uri="{FF2B5EF4-FFF2-40B4-BE49-F238E27FC236}">
                <a16:creationId xmlns:a16="http://schemas.microsoft.com/office/drawing/2014/main" id="{1E403D9F-425C-4B41-9550-2596AA08BC17}"/>
              </a:ext>
            </a:extLst>
          </p:cNvPr>
          <p:cNvGrpSpPr/>
          <p:nvPr/>
        </p:nvGrpSpPr>
        <p:grpSpPr>
          <a:xfrm rot="5400000">
            <a:off x="8005057" y="1191451"/>
            <a:ext cx="254368" cy="798778"/>
            <a:chOff x="456616" y="2161476"/>
            <a:chExt cx="289868" cy="852000"/>
          </a:xfrm>
        </p:grpSpPr>
        <p:sp>
          <p:nvSpPr>
            <p:cNvPr id="232" name="Google Shape;962;p36">
              <a:extLst>
                <a:ext uri="{FF2B5EF4-FFF2-40B4-BE49-F238E27FC236}">
                  <a16:creationId xmlns:a16="http://schemas.microsoft.com/office/drawing/2014/main" id="{2F3C7A59-C273-47AC-AFC7-0FF3273160D0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963;p36">
              <a:extLst>
                <a:ext uri="{FF2B5EF4-FFF2-40B4-BE49-F238E27FC236}">
                  <a16:creationId xmlns:a16="http://schemas.microsoft.com/office/drawing/2014/main" id="{1EF872C8-7027-4617-B1B9-EF64398C95DC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964;p36">
              <a:extLst>
                <a:ext uri="{FF2B5EF4-FFF2-40B4-BE49-F238E27FC236}">
                  <a16:creationId xmlns:a16="http://schemas.microsoft.com/office/drawing/2014/main" id="{75958497-21AE-4E73-B941-3F83B8F4C9A7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965;p36">
              <a:extLst>
                <a:ext uri="{FF2B5EF4-FFF2-40B4-BE49-F238E27FC236}">
                  <a16:creationId xmlns:a16="http://schemas.microsoft.com/office/drawing/2014/main" id="{6F06BC29-828E-4D2E-895D-F1582F3C77D7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966;p36">
              <a:extLst>
                <a:ext uri="{FF2B5EF4-FFF2-40B4-BE49-F238E27FC236}">
                  <a16:creationId xmlns:a16="http://schemas.microsoft.com/office/drawing/2014/main" id="{D2073910-FB52-4301-9C56-E7135FE88E69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960;p36">
            <a:extLst>
              <a:ext uri="{FF2B5EF4-FFF2-40B4-BE49-F238E27FC236}">
                <a16:creationId xmlns:a16="http://schemas.microsoft.com/office/drawing/2014/main" id="{BA888C16-1FDC-4A8D-8D89-937C38F056D8}"/>
              </a:ext>
            </a:extLst>
          </p:cNvPr>
          <p:cNvSpPr txBox="1">
            <a:spLocks/>
          </p:cNvSpPr>
          <p:nvPr/>
        </p:nvSpPr>
        <p:spPr>
          <a:xfrm>
            <a:off x="7149052" y="2909585"/>
            <a:ext cx="1994948" cy="41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MY" sz="1400" dirty="0"/>
              <a:t>Nur Sabrena Natasha Binti </a:t>
            </a:r>
            <a:r>
              <a:rPr lang="en-MY" sz="1400" dirty="0" err="1"/>
              <a:t>Norizan</a:t>
            </a:r>
            <a:r>
              <a:rPr lang="en-MY" sz="1400" dirty="0"/>
              <a:t>(19000743)</a:t>
            </a:r>
          </a:p>
        </p:txBody>
      </p:sp>
      <p:pic>
        <p:nvPicPr>
          <p:cNvPr id="5" name="Picture 4" descr="A picture containing tree, outdoor, person, grass&#10;&#10;Description automatically generated">
            <a:extLst>
              <a:ext uri="{FF2B5EF4-FFF2-40B4-BE49-F238E27FC236}">
                <a16:creationId xmlns:a16="http://schemas.microsoft.com/office/drawing/2014/main" id="{C43139FF-707A-40B9-A354-C3900C1F98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58" b="1079"/>
          <a:stretch/>
        </p:blipFill>
        <p:spPr>
          <a:xfrm>
            <a:off x="4078645" y="1598587"/>
            <a:ext cx="1003146" cy="1082457"/>
          </a:xfrm>
          <a:prstGeom prst="rect">
            <a:avLst/>
          </a:prstGeom>
        </p:spPr>
      </p:pic>
      <p:pic>
        <p:nvPicPr>
          <p:cNvPr id="7" name="Picture 6" descr="A person wearing a hat&#10;&#10;Description automatically generated with medium confidence">
            <a:extLst>
              <a:ext uri="{FF2B5EF4-FFF2-40B4-BE49-F238E27FC236}">
                <a16:creationId xmlns:a16="http://schemas.microsoft.com/office/drawing/2014/main" id="{13EF6CEA-889F-4F59-A920-72C41F8C78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95" r="2975"/>
          <a:stretch/>
        </p:blipFill>
        <p:spPr>
          <a:xfrm rot="5400000" flipV="1">
            <a:off x="7599693" y="1665888"/>
            <a:ext cx="1044402" cy="992411"/>
          </a:xfrm>
          <a:prstGeom prst="rect">
            <a:avLst/>
          </a:prstGeom>
        </p:spPr>
      </p:pic>
      <p:grpSp>
        <p:nvGrpSpPr>
          <p:cNvPr id="158" name="Google Shape;961;p36">
            <a:extLst>
              <a:ext uri="{FF2B5EF4-FFF2-40B4-BE49-F238E27FC236}">
                <a16:creationId xmlns:a16="http://schemas.microsoft.com/office/drawing/2014/main" id="{3B814388-CD7F-4A89-BDFB-F73D32B3B0CA}"/>
              </a:ext>
            </a:extLst>
          </p:cNvPr>
          <p:cNvGrpSpPr/>
          <p:nvPr/>
        </p:nvGrpSpPr>
        <p:grpSpPr>
          <a:xfrm>
            <a:off x="2259614" y="3804872"/>
            <a:ext cx="254368" cy="798778"/>
            <a:chOff x="456616" y="2161476"/>
            <a:chExt cx="289868" cy="852000"/>
          </a:xfrm>
        </p:grpSpPr>
        <p:sp>
          <p:nvSpPr>
            <p:cNvPr id="159" name="Google Shape;962;p36">
              <a:extLst>
                <a:ext uri="{FF2B5EF4-FFF2-40B4-BE49-F238E27FC236}">
                  <a16:creationId xmlns:a16="http://schemas.microsoft.com/office/drawing/2014/main" id="{45F2DBF5-4B1D-443E-9037-668DDD2D7534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963;p36">
              <a:extLst>
                <a:ext uri="{FF2B5EF4-FFF2-40B4-BE49-F238E27FC236}">
                  <a16:creationId xmlns:a16="http://schemas.microsoft.com/office/drawing/2014/main" id="{F86CAC23-DB50-444E-BAD1-38801B11A39C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964;p36">
              <a:extLst>
                <a:ext uri="{FF2B5EF4-FFF2-40B4-BE49-F238E27FC236}">
                  <a16:creationId xmlns:a16="http://schemas.microsoft.com/office/drawing/2014/main" id="{3E4A5758-9022-47BE-AFB3-E6E1C7CC29D9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965;p36">
              <a:extLst>
                <a:ext uri="{FF2B5EF4-FFF2-40B4-BE49-F238E27FC236}">
                  <a16:creationId xmlns:a16="http://schemas.microsoft.com/office/drawing/2014/main" id="{05379E99-33F7-4554-BA29-42F4A3551C85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966;p36">
              <a:extLst>
                <a:ext uri="{FF2B5EF4-FFF2-40B4-BE49-F238E27FC236}">
                  <a16:creationId xmlns:a16="http://schemas.microsoft.com/office/drawing/2014/main" id="{B5873784-22B9-4C84-B468-8FA6DF955615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961;p36">
            <a:extLst>
              <a:ext uri="{FF2B5EF4-FFF2-40B4-BE49-F238E27FC236}">
                <a16:creationId xmlns:a16="http://schemas.microsoft.com/office/drawing/2014/main" id="{EB7DBC09-54BA-4D36-971B-D53473F2523C}"/>
              </a:ext>
            </a:extLst>
          </p:cNvPr>
          <p:cNvGrpSpPr/>
          <p:nvPr/>
        </p:nvGrpSpPr>
        <p:grpSpPr>
          <a:xfrm>
            <a:off x="3513510" y="3817289"/>
            <a:ext cx="254368" cy="798778"/>
            <a:chOff x="456616" y="2161476"/>
            <a:chExt cx="289868" cy="852000"/>
          </a:xfrm>
        </p:grpSpPr>
        <p:sp>
          <p:nvSpPr>
            <p:cNvPr id="165" name="Google Shape;962;p36">
              <a:extLst>
                <a:ext uri="{FF2B5EF4-FFF2-40B4-BE49-F238E27FC236}">
                  <a16:creationId xmlns:a16="http://schemas.microsoft.com/office/drawing/2014/main" id="{C935442E-5B50-4FF6-A58B-3B61CC68A5C5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963;p36">
              <a:extLst>
                <a:ext uri="{FF2B5EF4-FFF2-40B4-BE49-F238E27FC236}">
                  <a16:creationId xmlns:a16="http://schemas.microsoft.com/office/drawing/2014/main" id="{888ED66E-BFA3-4F34-8031-6899DFDA64B6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964;p36">
              <a:extLst>
                <a:ext uri="{FF2B5EF4-FFF2-40B4-BE49-F238E27FC236}">
                  <a16:creationId xmlns:a16="http://schemas.microsoft.com/office/drawing/2014/main" id="{EDFEE248-3EEF-4F73-A3AE-E06A8E101711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965;p36">
              <a:extLst>
                <a:ext uri="{FF2B5EF4-FFF2-40B4-BE49-F238E27FC236}">
                  <a16:creationId xmlns:a16="http://schemas.microsoft.com/office/drawing/2014/main" id="{8EBC4402-3496-4525-A5A6-49E30412D576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966;p36">
              <a:extLst>
                <a:ext uri="{FF2B5EF4-FFF2-40B4-BE49-F238E27FC236}">
                  <a16:creationId xmlns:a16="http://schemas.microsoft.com/office/drawing/2014/main" id="{1F5E9407-51DC-45B9-891C-57596C0C3604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961;p36">
            <a:extLst>
              <a:ext uri="{FF2B5EF4-FFF2-40B4-BE49-F238E27FC236}">
                <a16:creationId xmlns:a16="http://schemas.microsoft.com/office/drawing/2014/main" id="{8D5AA6EF-093B-4DC5-A49E-0A2B441CB84D}"/>
              </a:ext>
            </a:extLst>
          </p:cNvPr>
          <p:cNvGrpSpPr/>
          <p:nvPr/>
        </p:nvGrpSpPr>
        <p:grpSpPr>
          <a:xfrm rot="5400000">
            <a:off x="2829579" y="4443748"/>
            <a:ext cx="254368" cy="798778"/>
            <a:chOff x="456616" y="2161476"/>
            <a:chExt cx="289868" cy="852000"/>
          </a:xfrm>
        </p:grpSpPr>
        <p:sp>
          <p:nvSpPr>
            <p:cNvPr id="171" name="Google Shape;962;p36">
              <a:extLst>
                <a:ext uri="{FF2B5EF4-FFF2-40B4-BE49-F238E27FC236}">
                  <a16:creationId xmlns:a16="http://schemas.microsoft.com/office/drawing/2014/main" id="{DF3E1F20-ADCC-4334-BBDF-0628A9045758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963;p36">
              <a:extLst>
                <a:ext uri="{FF2B5EF4-FFF2-40B4-BE49-F238E27FC236}">
                  <a16:creationId xmlns:a16="http://schemas.microsoft.com/office/drawing/2014/main" id="{175B560E-48ED-4FED-AF83-DC8A10C9B95E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964;p36">
              <a:extLst>
                <a:ext uri="{FF2B5EF4-FFF2-40B4-BE49-F238E27FC236}">
                  <a16:creationId xmlns:a16="http://schemas.microsoft.com/office/drawing/2014/main" id="{84712D3E-1515-492C-99C9-8054E8266C1E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965;p36">
              <a:extLst>
                <a:ext uri="{FF2B5EF4-FFF2-40B4-BE49-F238E27FC236}">
                  <a16:creationId xmlns:a16="http://schemas.microsoft.com/office/drawing/2014/main" id="{38888BC2-0B62-4561-8BF8-AD85A66329EF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966;p36">
              <a:extLst>
                <a:ext uri="{FF2B5EF4-FFF2-40B4-BE49-F238E27FC236}">
                  <a16:creationId xmlns:a16="http://schemas.microsoft.com/office/drawing/2014/main" id="{22734464-674B-4486-9188-0F41EE3D0B3E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961;p36">
            <a:extLst>
              <a:ext uri="{FF2B5EF4-FFF2-40B4-BE49-F238E27FC236}">
                <a16:creationId xmlns:a16="http://schemas.microsoft.com/office/drawing/2014/main" id="{69C920F5-6274-42AA-9A18-6B8C1A49CB0D}"/>
              </a:ext>
            </a:extLst>
          </p:cNvPr>
          <p:cNvGrpSpPr/>
          <p:nvPr/>
        </p:nvGrpSpPr>
        <p:grpSpPr>
          <a:xfrm rot="5400000">
            <a:off x="2907091" y="3282237"/>
            <a:ext cx="254368" cy="798778"/>
            <a:chOff x="456616" y="2161476"/>
            <a:chExt cx="289868" cy="852000"/>
          </a:xfrm>
        </p:grpSpPr>
        <p:sp>
          <p:nvSpPr>
            <p:cNvPr id="177" name="Google Shape;962;p36">
              <a:extLst>
                <a:ext uri="{FF2B5EF4-FFF2-40B4-BE49-F238E27FC236}">
                  <a16:creationId xmlns:a16="http://schemas.microsoft.com/office/drawing/2014/main" id="{575AC3DC-2D84-4C67-A186-D94C45B2A4B1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963;p36">
              <a:extLst>
                <a:ext uri="{FF2B5EF4-FFF2-40B4-BE49-F238E27FC236}">
                  <a16:creationId xmlns:a16="http://schemas.microsoft.com/office/drawing/2014/main" id="{4AC3C7BB-B2E8-40D1-A2C4-40B05F012230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964;p36">
              <a:extLst>
                <a:ext uri="{FF2B5EF4-FFF2-40B4-BE49-F238E27FC236}">
                  <a16:creationId xmlns:a16="http://schemas.microsoft.com/office/drawing/2014/main" id="{87104961-AD9E-4A03-9598-0C56E7C65237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965;p36">
              <a:extLst>
                <a:ext uri="{FF2B5EF4-FFF2-40B4-BE49-F238E27FC236}">
                  <a16:creationId xmlns:a16="http://schemas.microsoft.com/office/drawing/2014/main" id="{CB77662A-9D6F-4623-B450-7FF237F66DAF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966;p36">
              <a:extLst>
                <a:ext uri="{FF2B5EF4-FFF2-40B4-BE49-F238E27FC236}">
                  <a16:creationId xmlns:a16="http://schemas.microsoft.com/office/drawing/2014/main" id="{A8155EEA-5A6A-46D7-BF82-67629354814B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960;p36">
            <a:extLst>
              <a:ext uri="{FF2B5EF4-FFF2-40B4-BE49-F238E27FC236}">
                <a16:creationId xmlns:a16="http://schemas.microsoft.com/office/drawing/2014/main" id="{4F8950D0-C41F-4BAE-A468-C5EAC4F94908}"/>
              </a:ext>
            </a:extLst>
          </p:cNvPr>
          <p:cNvSpPr txBox="1">
            <a:spLocks/>
          </p:cNvSpPr>
          <p:nvPr/>
        </p:nvSpPr>
        <p:spPr>
          <a:xfrm>
            <a:off x="3695245" y="3953277"/>
            <a:ext cx="1967616" cy="865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n-MY" sz="1400" dirty="0"/>
              <a:t>Supervisor:                      </a:t>
            </a:r>
            <a:r>
              <a:rPr lang="en-MY" sz="1400" dirty="0" err="1"/>
              <a:t>Dr.</a:t>
            </a:r>
            <a:r>
              <a:rPr lang="en-MY" sz="1400" dirty="0"/>
              <a:t> </a:t>
            </a:r>
            <a:r>
              <a:rPr lang="en-MY" sz="1400" dirty="0" err="1"/>
              <a:t>Hazlina</a:t>
            </a:r>
            <a:r>
              <a:rPr lang="en-MY" sz="1400" dirty="0"/>
              <a:t> Binti </a:t>
            </a:r>
            <a:r>
              <a:rPr lang="en-MY" sz="1400" dirty="0" err="1"/>
              <a:t>Husin</a:t>
            </a:r>
            <a:endParaRPr lang="en-MY" sz="1400" dirty="0"/>
          </a:p>
        </p:txBody>
      </p:sp>
      <p:pic>
        <p:nvPicPr>
          <p:cNvPr id="9" name="Picture 8" descr="A person taking a selfie in a mirror&#10;&#10;Description automatically generated">
            <a:extLst>
              <a:ext uri="{FF2B5EF4-FFF2-40B4-BE49-F238E27FC236}">
                <a16:creationId xmlns:a16="http://schemas.microsoft.com/office/drawing/2014/main" id="{608FE594-4B72-401F-9B90-9AF93010B2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2204282" y="1599749"/>
            <a:ext cx="1074037" cy="1074037"/>
          </a:xfrm>
          <a:prstGeom prst="rect">
            <a:avLst/>
          </a:prstGeom>
        </p:spPr>
      </p:pic>
      <p:pic>
        <p:nvPicPr>
          <p:cNvPr id="11" name="Picture 10" descr="A person holding a yellow sign&#10;&#10;Description automatically generated with medium confidence">
            <a:extLst>
              <a:ext uri="{FF2B5EF4-FFF2-40B4-BE49-F238E27FC236}">
                <a16:creationId xmlns:a16="http://schemas.microsoft.com/office/drawing/2014/main" id="{0E7083D7-119E-4D79-BD2A-430691D1F9B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202" t="20656" r="202" b="4344"/>
          <a:stretch/>
        </p:blipFill>
        <p:spPr>
          <a:xfrm>
            <a:off x="5783493" y="1636073"/>
            <a:ext cx="1082457" cy="1082457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C81C26E-6375-48B0-B45D-66EFC5BDE94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984" b="6304"/>
          <a:stretch/>
        </p:blipFill>
        <p:spPr>
          <a:xfrm>
            <a:off x="2480677" y="3697097"/>
            <a:ext cx="1043395" cy="1077490"/>
          </a:xfrm>
          <a:prstGeom prst="rect">
            <a:avLst/>
          </a:prstGeom>
        </p:spPr>
      </p:pic>
      <p:pic>
        <p:nvPicPr>
          <p:cNvPr id="4" name="Picture 3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2E043B44-86DB-4BD1-A986-14A74A8B2DC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1101" t="-38" r="1101" b="18762"/>
          <a:stretch/>
        </p:blipFill>
        <p:spPr>
          <a:xfrm>
            <a:off x="473195" y="1596273"/>
            <a:ext cx="1057415" cy="108477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3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1" name="Google Shape;959;p36">
            <a:extLst>
              <a:ext uri="{FF2B5EF4-FFF2-40B4-BE49-F238E27FC236}">
                <a16:creationId xmlns:a16="http://schemas.microsoft.com/office/drawing/2014/main" id="{B1C17446-104E-414E-BBD8-C1E41AF4A6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443854" y="597396"/>
            <a:ext cx="4703965" cy="617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PROTOTYPE</a:t>
            </a:r>
            <a:endParaRPr dirty="0"/>
          </a:p>
        </p:txBody>
      </p:sp>
      <p:sp>
        <p:nvSpPr>
          <p:cNvPr id="12" name="Google Shape;913;p35">
            <a:extLst>
              <a:ext uri="{FF2B5EF4-FFF2-40B4-BE49-F238E27FC236}">
                <a16:creationId xmlns:a16="http://schemas.microsoft.com/office/drawing/2014/main" id="{30A521A3-87C0-46C1-8CAC-702AFDDD8686}"/>
              </a:ext>
            </a:extLst>
          </p:cNvPr>
          <p:cNvSpPr txBox="1">
            <a:spLocks/>
          </p:cNvSpPr>
          <p:nvPr/>
        </p:nvSpPr>
        <p:spPr>
          <a:xfrm>
            <a:off x="807728" y="1215209"/>
            <a:ext cx="2200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Prototype name: Evergreen Smart Dustbin </a:t>
            </a:r>
          </a:p>
        </p:txBody>
      </p:sp>
      <p:pic>
        <p:nvPicPr>
          <p:cNvPr id="17" name="Picture 16" descr="A picture containing calendar&#10;&#10;Description automatically generated">
            <a:extLst>
              <a:ext uri="{FF2B5EF4-FFF2-40B4-BE49-F238E27FC236}">
                <a16:creationId xmlns:a16="http://schemas.microsoft.com/office/drawing/2014/main" id="{243E5681-7A41-42DD-A6EC-DCF9C1210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39" y="2026104"/>
            <a:ext cx="2544000" cy="1908000"/>
          </a:xfrm>
          <a:prstGeom prst="rect">
            <a:avLst/>
          </a:prstGeom>
        </p:spPr>
      </p:pic>
      <p:pic>
        <p:nvPicPr>
          <p:cNvPr id="19" name="Picture 18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0F9ECAE2-B8CF-496E-85F2-177BBDA8A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5086" y="2026104"/>
            <a:ext cx="2544000" cy="1908000"/>
          </a:xfrm>
          <a:prstGeom prst="rect">
            <a:avLst/>
          </a:prstGeom>
        </p:spPr>
      </p:pic>
      <p:pic>
        <p:nvPicPr>
          <p:cNvPr id="21" name="Picture 20" descr="A picture containing text, wall, indoor&#10;&#10;Description automatically generated">
            <a:extLst>
              <a:ext uri="{FF2B5EF4-FFF2-40B4-BE49-F238E27FC236}">
                <a16:creationId xmlns:a16="http://schemas.microsoft.com/office/drawing/2014/main" id="{4CFAA851-E772-42CD-8237-5E591C31B8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6433" y="2026104"/>
            <a:ext cx="2544000" cy="19080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9EAF973F-A1AC-4542-B108-4151211778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836040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E9DE761D8C4448868F302D369B5C3D" ma:contentTypeVersion="12" ma:contentTypeDescription="Create a new document." ma:contentTypeScope="" ma:versionID="f8f2c847b5ccc3b7530f523d559b7747">
  <xsd:schema xmlns:xsd="http://www.w3.org/2001/XMLSchema" xmlns:xs="http://www.w3.org/2001/XMLSchema" xmlns:p="http://schemas.microsoft.com/office/2006/metadata/properties" xmlns:ns3="596a0d73-a34e-4cf5-85d7-50d4e390f3c9" xmlns:ns4="9e1e26e7-5f7e-4989-b4fb-d31397fc098b" targetNamespace="http://schemas.microsoft.com/office/2006/metadata/properties" ma:root="true" ma:fieldsID="b35f2e6c55392ffaad87af36abe21693" ns3:_="" ns4:_="">
    <xsd:import namespace="596a0d73-a34e-4cf5-85d7-50d4e390f3c9"/>
    <xsd:import namespace="9e1e26e7-5f7e-4989-b4fb-d31397fc098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6a0d73-a34e-4cf5-85d7-50d4e390f3c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1e26e7-5f7e-4989-b4fb-d31397fc09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C4DA87-8B8F-4DE8-AAA8-EB9B5BA9DD7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96a0d73-a34e-4cf5-85d7-50d4e390f3c9"/>
    <ds:schemaRef ds:uri="9e1e26e7-5f7e-4989-b4fb-d31397fc09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9642E14-81C0-4794-B0B1-620D683EBE02}">
  <ds:schemaRefs>
    <ds:schemaRef ds:uri="http://purl.org/dc/dcmitype/"/>
    <ds:schemaRef ds:uri="9e1e26e7-5f7e-4989-b4fb-d31397fc098b"/>
    <ds:schemaRef ds:uri="http://purl.org/dc/elements/1.1/"/>
    <ds:schemaRef ds:uri="http://www.w3.org/XML/1998/namespace"/>
    <ds:schemaRef ds:uri="http://purl.org/dc/terms/"/>
    <ds:schemaRef ds:uri="596a0d73-a34e-4cf5-85d7-50d4e390f3c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038A07C-FAA5-434E-9645-C28FD1BEABC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65</Words>
  <Application>Microsoft Office PowerPoint</Application>
  <PresentationFormat>On-screen Show (16:9)</PresentationFormat>
  <Paragraphs>12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Montserrat</vt:lpstr>
      <vt:lpstr>Raleway</vt:lpstr>
      <vt:lpstr>Josefin Slab SemiBold</vt:lpstr>
      <vt:lpstr>Source Sans Pro</vt:lpstr>
      <vt:lpstr>Arial</vt:lpstr>
      <vt:lpstr>Electronic Circuit Style CV by Slidesgo</vt:lpstr>
      <vt:lpstr>EVERGREEN SMART DUSTBIN</vt:lpstr>
      <vt:lpstr>ABOUT US</vt:lpstr>
      <vt:lpstr>ABOUT PROTOTYPE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CIRCUIT STYLE</dc:title>
  <dc:creator>USER</dc:creator>
  <cp:lastModifiedBy>Nur Sabrena Natasha</cp:lastModifiedBy>
  <cp:revision>2</cp:revision>
  <dcterms:modified xsi:type="dcterms:W3CDTF">2022-03-16T07:01:53Z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0x010100ABE9DE761D8C4448868F302D369B5C3D</vt:lpwstr>
  </property>
</Properties>
</file>